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6" r:id="rId2"/>
    <p:sldId id="257" r:id="rId3"/>
    <p:sldId id="258" r:id="rId4"/>
    <p:sldId id="264" r:id="rId5"/>
    <p:sldId id="299" r:id="rId6"/>
    <p:sldId id="267" r:id="rId7"/>
    <p:sldId id="270" r:id="rId8"/>
    <p:sldId id="271" r:id="rId9"/>
    <p:sldId id="259" r:id="rId10"/>
    <p:sldId id="272" r:id="rId11"/>
    <p:sldId id="273" r:id="rId12"/>
    <p:sldId id="274" r:id="rId13"/>
    <p:sldId id="275" r:id="rId14"/>
    <p:sldId id="296" r:id="rId15"/>
    <p:sldId id="300" r:id="rId16"/>
    <p:sldId id="278" r:id="rId17"/>
    <p:sldId id="279" r:id="rId18"/>
    <p:sldId id="282" r:id="rId19"/>
    <p:sldId id="284" r:id="rId20"/>
    <p:sldId id="301" r:id="rId21"/>
    <p:sldId id="280" r:id="rId22"/>
    <p:sldId id="297" r:id="rId23"/>
    <p:sldId id="285" r:id="rId24"/>
    <p:sldId id="302" r:id="rId25"/>
    <p:sldId id="287" r:id="rId26"/>
    <p:sldId id="260" r:id="rId27"/>
    <p:sldId id="288" r:id="rId28"/>
    <p:sldId id="289" r:id="rId29"/>
    <p:sldId id="263" r:id="rId30"/>
    <p:sldId id="262" r:id="rId31"/>
    <p:sldId id="290" r:id="rId32"/>
    <p:sldId id="291" r:id="rId33"/>
    <p:sldId id="293" r:id="rId34"/>
    <p:sldId id="294" r:id="rId35"/>
    <p:sldId id="295" r:id="rId36"/>
    <p:sldId id="303" r:id="rId37"/>
    <p:sldId id="29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o wu" initials="hw" lastIdx="1" clrIdx="0">
    <p:extLst/>
  </p:cmAuthor>
  <p:cmAuthor id="2" name="hao wu" initials="hw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3"/>
    <p:restoredTop sz="78294"/>
  </p:normalViewPr>
  <p:slideViewPr>
    <p:cSldViewPr snapToGrid="0" snapToObjects="1">
      <p:cViewPr>
        <p:scale>
          <a:sx n="90" d="100"/>
          <a:sy n="90" d="100"/>
        </p:scale>
        <p:origin x="960" y="-272"/>
      </p:cViewPr>
      <p:guideLst/>
    </p:cSldViewPr>
  </p:slideViewPr>
  <p:outlineViewPr>
    <p:cViewPr>
      <p:scale>
        <a:sx n="33" d="100"/>
        <a:sy n="33" d="100"/>
      </p:scale>
      <p:origin x="0" y="-1116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CA97B-8EFE-4949-B031-C6DAADC04DA4}" type="datetimeFigureOut">
              <a:rPr lang="en-US" smtClean="0"/>
              <a:t>11/29/18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1F2CFD-79F0-8E4F-8A2C-494299918B37}" type="slidenum">
              <a:rPr lang="en-US" smtClean="0"/>
              <a:t>‹#›</a:t>
            </a:fld>
            <a:endParaRPr lang="en-US"/>
          </a:p>
        </p:txBody>
      </p:sp>
    </p:spTree>
    <p:extLst>
      <p:ext uri="{BB962C8B-B14F-4D97-AF65-F5344CB8AC3E}">
        <p14:creationId xmlns:p14="http://schemas.microsoft.com/office/powerpoint/2010/main" val="1838499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43938-BBA8-3E43-B58C-F0AC9911CFB3}" type="datetimeFigureOut">
              <a:rPr lang="en-US" smtClean="0"/>
              <a:t>11/29/18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D141A-704A-3448-A56E-5BE879B3A640}" type="slidenum">
              <a:rPr lang="en-US" smtClean="0"/>
              <a:t>‹#›</a:t>
            </a:fld>
            <a:endParaRPr lang="en-US" dirty="0"/>
          </a:p>
        </p:txBody>
      </p:sp>
    </p:spTree>
    <p:extLst>
      <p:ext uri="{BB962C8B-B14F-4D97-AF65-F5344CB8AC3E}">
        <p14:creationId xmlns:p14="http://schemas.microsoft.com/office/powerpoint/2010/main" val="315904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4D141A-704A-3448-A56E-5BE879B3A640}" type="slidenum">
              <a:rPr lang="en-US" smtClean="0"/>
              <a:t>3</a:t>
            </a:fld>
            <a:endParaRPr lang="en-US" dirty="0"/>
          </a:p>
        </p:txBody>
      </p:sp>
    </p:spTree>
    <p:extLst>
      <p:ext uri="{BB962C8B-B14F-4D97-AF65-F5344CB8AC3E}">
        <p14:creationId xmlns:p14="http://schemas.microsoft.com/office/powerpoint/2010/main" val="696378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It</a:t>
            </a:r>
            <a:r>
              <a:rPr lang="zh-CN" altLang="en-US" dirty="0" smtClean="0"/>
              <a:t> </a:t>
            </a:r>
            <a:r>
              <a:rPr lang="en-US" altLang="zh-CN" dirty="0" smtClean="0"/>
              <a:t>is</a:t>
            </a:r>
            <a:r>
              <a:rPr lang="zh-CN" altLang="en-US" dirty="0" smtClean="0"/>
              <a:t> </a:t>
            </a:r>
            <a:r>
              <a:rPr lang="en-US" altLang="zh-CN" dirty="0" smtClean="0"/>
              <a:t>time</a:t>
            </a:r>
            <a:r>
              <a:rPr lang="zh-CN" altLang="en-US" baseline="0" dirty="0" smtClean="0"/>
              <a:t> </a:t>
            </a:r>
            <a:r>
              <a:rPr lang="en-US" altLang="zh-CN" baseline="0" dirty="0" smtClean="0"/>
              <a:t>to</a:t>
            </a:r>
            <a:r>
              <a:rPr lang="zh-CN" altLang="en-US" baseline="0" dirty="0" smtClean="0"/>
              <a:t> </a:t>
            </a:r>
            <a:r>
              <a:rPr lang="en-US" altLang="zh-CN" baseline="0" dirty="0" smtClean="0"/>
              <a:t>build</a:t>
            </a:r>
            <a:r>
              <a:rPr lang="zh-CN" altLang="en-US" baseline="0" dirty="0" smtClean="0"/>
              <a:t> </a:t>
            </a:r>
            <a:r>
              <a:rPr lang="en-US" altLang="zh-CN" baseline="0" dirty="0" smtClean="0"/>
              <a:t>our</a:t>
            </a:r>
            <a:r>
              <a:rPr lang="zh-CN" altLang="en-US" baseline="0" dirty="0" smtClean="0"/>
              <a:t> </a:t>
            </a:r>
            <a:r>
              <a:rPr lang="en-US" altLang="zh-CN" baseline="0" dirty="0" smtClean="0"/>
              <a:t>own</a:t>
            </a:r>
            <a:r>
              <a:rPr lang="zh-CN" altLang="en-US" baseline="0" dirty="0" smtClean="0"/>
              <a:t> </a:t>
            </a:r>
            <a:r>
              <a:rPr lang="en-US" altLang="zh-CN" baseline="0" dirty="0" smtClean="0"/>
              <a:t>Chinese</a:t>
            </a:r>
            <a:r>
              <a:rPr lang="zh-CN" altLang="en-US" baseline="0" dirty="0" smtClean="0"/>
              <a:t> </a:t>
            </a:r>
            <a:r>
              <a:rPr lang="en-US" altLang="zh-CN" baseline="0" dirty="0" smtClean="0"/>
              <a:t>landmark</a:t>
            </a:r>
            <a:r>
              <a:rPr lang="zh-CN" altLang="en-US" baseline="0" dirty="0" smtClean="0"/>
              <a:t> </a:t>
            </a:r>
            <a:r>
              <a:rPr lang="en-US" altLang="zh-CN" baseline="0" dirty="0" smtClean="0"/>
              <a:t>dataset. Form</a:t>
            </a:r>
            <a:r>
              <a:rPr lang="zh-CN" altLang="en-US" baseline="0" dirty="0" smtClean="0"/>
              <a:t> </a:t>
            </a:r>
            <a:r>
              <a:rPr lang="en-US" altLang="zh-CN" baseline="0" dirty="0" smtClean="0"/>
              <a:t>where</a:t>
            </a:r>
            <a:r>
              <a:rPr lang="zh-CN" altLang="en-US" baseline="0" dirty="0" smtClean="0"/>
              <a:t> </a:t>
            </a:r>
            <a:r>
              <a:rPr lang="en-US" altLang="zh-CN" baseline="0" dirty="0" smtClean="0"/>
              <a:t>we</a:t>
            </a:r>
            <a:r>
              <a:rPr lang="zh-CN" altLang="en-US" baseline="0" dirty="0" smtClean="0"/>
              <a:t> </a:t>
            </a:r>
            <a:r>
              <a:rPr lang="en-US" altLang="zh-CN" baseline="0" dirty="0" smtClean="0"/>
              <a:t>get</a:t>
            </a:r>
            <a:r>
              <a:rPr lang="zh-CN" altLang="en-US" baseline="0" dirty="0" smtClean="0"/>
              <a:t> </a:t>
            </a:r>
            <a:r>
              <a:rPr lang="en-US" altLang="zh-CN" baseline="0" dirty="0" smtClean="0"/>
              <a:t>the</a:t>
            </a:r>
            <a:r>
              <a:rPr lang="zh-CN" altLang="en-US" baseline="0" dirty="0" smtClean="0"/>
              <a:t> </a:t>
            </a:r>
            <a:r>
              <a:rPr lang="en-US" altLang="zh-CN" baseline="0" dirty="0" smtClean="0"/>
              <a:t>data?</a:t>
            </a:r>
            <a:r>
              <a:rPr lang="zh-CN" altLang="en-US" baseline="0" dirty="0" smtClean="0"/>
              <a:t> </a:t>
            </a:r>
            <a:r>
              <a:rPr lang="en-US" sz="1200" kern="1200" dirty="0" smtClean="0">
                <a:solidFill>
                  <a:schemeClr val="tx1"/>
                </a:solidFill>
                <a:effectLst/>
                <a:latin typeface="+mn-lt"/>
                <a:ea typeface="+mn-ea"/>
                <a:cs typeface="+mn-cs"/>
              </a:rPr>
              <a:t>We explored a couple if websites. </a:t>
            </a:r>
            <a:r>
              <a:rPr lang="en-US" sz="1200" kern="1200" dirty="0" err="1" smtClean="0">
                <a:solidFill>
                  <a:schemeClr val="tx1"/>
                </a:solidFill>
                <a:effectLst/>
                <a:latin typeface="+mn-lt"/>
                <a:ea typeface="+mn-ea"/>
                <a:cs typeface="+mn-cs"/>
              </a:rPr>
              <a:t>Ctrip</a:t>
            </a:r>
            <a:r>
              <a:rPr lang="en-US" sz="1200" kern="1200" dirty="0" smtClean="0">
                <a:solidFill>
                  <a:schemeClr val="tx1"/>
                </a:solidFill>
                <a:effectLst/>
                <a:latin typeface="+mn-lt"/>
                <a:ea typeface="+mn-ea"/>
                <a:cs typeface="+mn-cs"/>
              </a:rPr>
              <a:t>, which is currently the largest online travel agency in China. </a:t>
            </a:r>
            <a:r>
              <a:rPr lang="en-US" sz="1200" kern="1200" dirty="0" err="1" smtClean="0">
                <a:solidFill>
                  <a:schemeClr val="tx1"/>
                </a:solidFill>
                <a:effectLst/>
                <a:latin typeface="+mn-lt"/>
                <a:ea typeface="+mn-ea"/>
                <a:cs typeface="+mn-cs"/>
              </a:rPr>
              <a:t>TripAdcisor</a:t>
            </a:r>
            <a:r>
              <a:rPr lang="en-US" sz="1200" kern="1200" dirty="0" smtClean="0">
                <a:solidFill>
                  <a:schemeClr val="tx1"/>
                </a:solidFill>
                <a:effectLst/>
                <a:latin typeface="+mn-lt"/>
                <a:ea typeface="+mn-ea"/>
                <a:cs typeface="+mn-cs"/>
              </a:rPr>
              <a:t>, similar, but in the US. Both of them are free to users, and users provide contents such as rankings, reviews, text and image comments for each landmark on these website. From these two websites, we can get a landmark list by popularity, and also we want to web scraping the images for our dataset. </a:t>
            </a: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also</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use</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search engines such as Google, Baidu and Google Image</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complete our landmark list and image dataset.</a:t>
            </a:r>
          </a:p>
        </p:txBody>
      </p:sp>
      <p:sp>
        <p:nvSpPr>
          <p:cNvPr id="4" name="Slide Number Placeholder 3"/>
          <p:cNvSpPr>
            <a:spLocks noGrp="1"/>
          </p:cNvSpPr>
          <p:nvPr>
            <p:ph type="sldNum" sz="quarter" idx="10"/>
          </p:nvPr>
        </p:nvSpPr>
        <p:spPr/>
        <p:txBody>
          <a:bodyPr/>
          <a:lstStyle/>
          <a:p>
            <a:fld id="{1E4D141A-704A-3448-A56E-5BE879B3A640}" type="slidenum">
              <a:rPr lang="en-US" smtClean="0"/>
              <a:t>13</a:t>
            </a:fld>
            <a:endParaRPr lang="en-US" dirty="0"/>
          </a:p>
        </p:txBody>
      </p:sp>
    </p:spTree>
    <p:extLst>
      <p:ext uri="{BB962C8B-B14F-4D97-AF65-F5344CB8AC3E}">
        <p14:creationId xmlns:p14="http://schemas.microsoft.com/office/powerpoint/2010/main" val="77440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Next,</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do</a:t>
            </a:r>
            <a:r>
              <a:rPr lang="zh-CN" altLang="en-US" dirty="0" smtClean="0"/>
              <a:t> </a:t>
            </a:r>
            <a:r>
              <a:rPr lang="en-US" altLang="zh-CN" dirty="0" smtClean="0"/>
              <a:t>data</a:t>
            </a:r>
            <a:r>
              <a:rPr lang="zh-CN" altLang="en-US" dirty="0" smtClean="0"/>
              <a:t> </a:t>
            </a:r>
            <a:r>
              <a:rPr lang="en-US" altLang="zh-CN" dirty="0" smtClean="0"/>
              <a:t>collection</a:t>
            </a:r>
            <a:r>
              <a:rPr lang="zh-CN" altLang="en-US" baseline="0" dirty="0" smtClean="0"/>
              <a:t> </a:t>
            </a:r>
            <a:r>
              <a:rPr lang="en-US" altLang="zh-CN" baseline="0" dirty="0" smtClean="0"/>
              <a:t>by</a:t>
            </a:r>
            <a:r>
              <a:rPr lang="zh-CN" altLang="en-US" baseline="0" dirty="0" smtClean="0"/>
              <a:t> </a:t>
            </a:r>
            <a:r>
              <a:rPr lang="en-US" altLang="zh-CN" baseline="0" dirty="0" smtClean="0"/>
              <a:t>using</a:t>
            </a:r>
            <a:r>
              <a:rPr lang="zh-CN" altLang="en-US" baseline="0" dirty="0" smtClean="0"/>
              <a:t> </a:t>
            </a:r>
            <a:r>
              <a:rPr lang="en-US" altLang="zh-CN" baseline="0" dirty="0" smtClean="0"/>
              <a:t>web</a:t>
            </a:r>
            <a:r>
              <a:rPr lang="zh-CN" altLang="en-US" baseline="0" dirty="0" smtClean="0"/>
              <a:t> </a:t>
            </a:r>
            <a:r>
              <a:rPr lang="en-US" altLang="zh-CN" baseline="0" dirty="0" smtClean="0"/>
              <a:t>scraping.</a:t>
            </a:r>
            <a:r>
              <a:rPr lang="zh-CN" altLang="en-US" baseline="0" dirty="0" smtClean="0"/>
              <a:t> </a:t>
            </a:r>
            <a:r>
              <a:rPr lang="en-US" altLang="zh-CN" baseline="0" dirty="0" smtClean="0"/>
              <a:t>For</a:t>
            </a:r>
            <a:r>
              <a:rPr lang="zh-CN" altLang="en-US" baseline="0" dirty="0" smtClean="0"/>
              <a:t> </a:t>
            </a:r>
            <a:r>
              <a:rPr lang="en-US" altLang="zh-CN" baseline="0" dirty="0" smtClean="0"/>
              <a:t>different</a:t>
            </a:r>
            <a:r>
              <a:rPr lang="zh-CN" altLang="en-US" baseline="0" dirty="0" smtClean="0"/>
              <a:t> </a:t>
            </a:r>
            <a:r>
              <a:rPr lang="en-US" altLang="zh-CN" baseline="0" dirty="0" smtClean="0"/>
              <a:t>websites,</a:t>
            </a:r>
            <a:r>
              <a:rPr lang="zh-CN" altLang="en-US" baseline="0" dirty="0" smtClean="0"/>
              <a:t> </a:t>
            </a:r>
            <a:r>
              <a:rPr lang="en-US" altLang="zh-CN" baseline="0" dirty="0" smtClean="0"/>
              <a:t>we</a:t>
            </a:r>
            <a:r>
              <a:rPr lang="zh-CN" altLang="en-US" baseline="0" dirty="0" smtClean="0"/>
              <a:t> </a:t>
            </a:r>
            <a:r>
              <a:rPr lang="en-US" altLang="zh-CN" baseline="0" dirty="0" smtClean="0"/>
              <a:t>need</a:t>
            </a:r>
            <a:r>
              <a:rPr lang="zh-CN" altLang="en-US" baseline="0" dirty="0" smtClean="0"/>
              <a:t> </a:t>
            </a:r>
            <a:r>
              <a:rPr lang="en-US" altLang="zh-CN" baseline="0" dirty="0" smtClean="0"/>
              <a:t>different</a:t>
            </a:r>
            <a:r>
              <a:rPr lang="zh-CN" altLang="en-US" baseline="0" dirty="0" smtClean="0"/>
              <a:t> </a:t>
            </a:r>
            <a:r>
              <a:rPr lang="en-US" altLang="zh-CN" baseline="0" dirty="0" smtClean="0"/>
              <a:t>libraries.</a:t>
            </a:r>
            <a:r>
              <a:rPr lang="zh-CN" altLang="en-US" baseline="0" dirty="0" smtClean="0"/>
              <a:t> </a:t>
            </a:r>
            <a:r>
              <a:rPr lang="en-US" altLang="zh-CN" baseline="0" dirty="0" smtClean="0"/>
              <a:t>We</a:t>
            </a:r>
            <a:r>
              <a:rPr lang="zh-CN" altLang="en-US" baseline="0" dirty="0" smtClean="0"/>
              <a:t> </a:t>
            </a:r>
            <a:r>
              <a:rPr lang="en-US" altLang="zh-CN" baseline="0" dirty="0" smtClean="0"/>
              <a:t>use</a:t>
            </a:r>
            <a:r>
              <a:rPr lang="zh-CN" altLang="en-US" baseline="0" dirty="0" smtClean="0"/>
              <a:t> </a:t>
            </a:r>
            <a:r>
              <a:rPr lang="en-US" altLang="zh-CN" baseline="0" dirty="0" smtClean="0"/>
              <a:t>python</a:t>
            </a:r>
            <a:r>
              <a:rPr lang="zh-CN" altLang="en-US" baseline="0" dirty="0" smtClean="0"/>
              <a:t> </a:t>
            </a:r>
            <a:r>
              <a:rPr lang="en-US" altLang="zh-CN" baseline="0" dirty="0" smtClean="0"/>
              <a:t>and</a:t>
            </a:r>
            <a:r>
              <a:rPr lang="zh-CN" altLang="en-US" baseline="0" dirty="0" smtClean="0"/>
              <a:t> </a:t>
            </a:r>
            <a:r>
              <a:rPr lang="en-US" altLang="zh-CN" baseline="0" dirty="0" err="1" smtClean="0"/>
              <a:t>Node.js</a:t>
            </a:r>
            <a:r>
              <a:rPr lang="zh-CN" altLang="en-US" baseline="0" dirty="0" smtClean="0"/>
              <a:t> </a:t>
            </a:r>
            <a:r>
              <a:rPr lang="en-US" altLang="zh-CN" baseline="0" dirty="0" smtClean="0"/>
              <a:t>in</a:t>
            </a:r>
            <a:r>
              <a:rPr lang="zh-CN" altLang="en-US" baseline="0" dirty="0" smtClean="0"/>
              <a:t> </a:t>
            </a:r>
            <a:r>
              <a:rPr lang="en-US" altLang="zh-CN" baseline="0" dirty="0" smtClean="0"/>
              <a:t>our</a:t>
            </a:r>
            <a:r>
              <a:rPr lang="zh-CN" altLang="en-US" baseline="0" dirty="0" smtClean="0"/>
              <a:t> </a:t>
            </a:r>
            <a:r>
              <a:rPr lang="en-US" altLang="zh-CN" baseline="0" dirty="0" smtClean="0"/>
              <a:t>project.</a:t>
            </a:r>
            <a:r>
              <a:rPr lang="zh-CN" altLang="en-US" baseline="0" dirty="0" smtClean="0"/>
              <a:t> </a:t>
            </a:r>
            <a:r>
              <a:rPr lang="en-US" altLang="zh-CN" baseline="0" dirty="0" smtClean="0"/>
              <a:t>The</a:t>
            </a:r>
            <a:r>
              <a:rPr lang="zh-CN" altLang="en-US" baseline="0" dirty="0" smtClean="0"/>
              <a:t> </a:t>
            </a:r>
            <a:r>
              <a:rPr lang="en-US" altLang="zh-CN" baseline="0" dirty="0" smtClean="0"/>
              <a:t>key</a:t>
            </a:r>
            <a:r>
              <a:rPr lang="zh-CN" altLang="en-US" baseline="0" dirty="0" smtClean="0"/>
              <a:t> </a:t>
            </a:r>
            <a:r>
              <a:rPr lang="en-US" altLang="zh-CN" baseline="0" dirty="0" smtClean="0"/>
              <a:t>point</a:t>
            </a:r>
            <a:r>
              <a:rPr lang="zh-CN" altLang="en-US" baseline="0" dirty="0" smtClean="0"/>
              <a:t> </a:t>
            </a:r>
            <a:r>
              <a:rPr lang="en-US" altLang="zh-CN" baseline="0" dirty="0" smtClean="0"/>
              <a:t>for</a:t>
            </a:r>
            <a:r>
              <a:rPr lang="zh-CN" altLang="en-US" baseline="0" dirty="0" smtClean="0"/>
              <a:t> </a:t>
            </a:r>
            <a:r>
              <a:rPr lang="en-US" altLang="zh-CN" baseline="0" dirty="0" smtClean="0"/>
              <a:t>web</a:t>
            </a:r>
            <a:r>
              <a:rPr lang="zh-CN" altLang="en-US" baseline="0" dirty="0" smtClean="0"/>
              <a:t> </a:t>
            </a:r>
            <a:r>
              <a:rPr lang="en-US" altLang="zh-CN" baseline="0" dirty="0" smtClean="0"/>
              <a:t>scraping</a:t>
            </a:r>
            <a:r>
              <a:rPr lang="zh-CN" altLang="en-US" baseline="0" dirty="0" smtClean="0"/>
              <a:t> </a:t>
            </a:r>
            <a:r>
              <a:rPr lang="en-US" altLang="zh-CN" baseline="0" dirty="0" smtClean="0"/>
              <a:t>is</a:t>
            </a:r>
            <a:r>
              <a:rPr lang="zh-CN" altLang="en-US" baseline="0" dirty="0" smtClean="0"/>
              <a:t> </a:t>
            </a:r>
            <a:r>
              <a:rPr lang="en-US" altLang="zh-CN" baseline="0" dirty="0" smtClean="0"/>
              <a:t>transfer</a:t>
            </a:r>
            <a:r>
              <a:rPr lang="zh-CN" altLang="en-US" baseline="0" dirty="0" smtClean="0"/>
              <a:t> </a:t>
            </a:r>
            <a:r>
              <a:rPr lang="en-US" altLang="zh-CN" baseline="0" dirty="0" smtClean="0"/>
              <a:t>the</a:t>
            </a:r>
            <a:r>
              <a:rPr lang="zh-CN" altLang="en-US" baseline="0" dirty="0" smtClean="0"/>
              <a:t> </a:t>
            </a:r>
            <a:r>
              <a:rPr lang="en-US" altLang="zh-CN" baseline="0" dirty="0" smtClean="0"/>
              <a:t>unstructured</a:t>
            </a:r>
            <a:r>
              <a:rPr lang="zh-CN" altLang="en-US" baseline="0" dirty="0" smtClean="0"/>
              <a:t> </a:t>
            </a:r>
            <a:r>
              <a:rPr lang="en-US" altLang="zh-CN" baseline="0" dirty="0" smtClean="0"/>
              <a:t>data</a:t>
            </a:r>
            <a:r>
              <a:rPr lang="zh-CN" altLang="en-US" baseline="0" dirty="0" smtClean="0"/>
              <a:t> </a:t>
            </a:r>
            <a:r>
              <a:rPr lang="en-US" altLang="zh-CN" baseline="0" dirty="0" smtClean="0"/>
              <a:t>(HTML)</a:t>
            </a:r>
            <a:r>
              <a:rPr lang="zh-CN" altLang="en-US" baseline="0" dirty="0" smtClean="0"/>
              <a:t> </a:t>
            </a:r>
            <a:r>
              <a:rPr lang="en-US" altLang="zh-CN" baseline="0" dirty="0" smtClean="0"/>
              <a:t>to</a:t>
            </a:r>
            <a:r>
              <a:rPr lang="zh-CN" altLang="en-US" baseline="0" dirty="0" smtClean="0"/>
              <a:t> </a:t>
            </a:r>
            <a:r>
              <a:rPr lang="en-US" altLang="zh-CN" baseline="0" dirty="0" smtClean="0"/>
              <a:t>structured</a:t>
            </a:r>
            <a:r>
              <a:rPr lang="zh-CN" altLang="en-US" baseline="0" dirty="0" smtClean="0"/>
              <a:t> </a:t>
            </a:r>
            <a:r>
              <a:rPr lang="en-US" altLang="zh-CN" baseline="0" dirty="0" smtClean="0"/>
              <a:t>data.</a:t>
            </a:r>
            <a:r>
              <a:rPr lang="zh-CN" altLang="en-US" baseline="0" dirty="0" smtClean="0"/>
              <a:t> </a:t>
            </a:r>
            <a:r>
              <a:rPr lang="en-US" altLang="zh-CN" baseline="0" dirty="0" smtClean="0"/>
              <a:t>I</a:t>
            </a:r>
            <a:r>
              <a:rPr lang="zh-CN" altLang="en-US" baseline="0" dirty="0" smtClean="0"/>
              <a:t> </a:t>
            </a:r>
            <a:r>
              <a:rPr lang="en-US" altLang="zh-CN" baseline="0" dirty="0" smtClean="0"/>
              <a:t>will</a:t>
            </a:r>
            <a:r>
              <a:rPr lang="zh-CN" altLang="en-US" baseline="0" dirty="0" smtClean="0"/>
              <a:t> </a:t>
            </a:r>
            <a:r>
              <a:rPr lang="en-US" altLang="zh-CN" baseline="0" dirty="0" smtClean="0"/>
              <a:t>use</a:t>
            </a:r>
            <a:r>
              <a:rPr lang="zh-CN" altLang="en-US" baseline="0" dirty="0" smtClean="0"/>
              <a:t> </a:t>
            </a:r>
            <a:r>
              <a:rPr lang="en-US" altLang="zh-CN" baseline="0" dirty="0" err="1" smtClean="0"/>
              <a:t>Tripadvisor</a:t>
            </a:r>
            <a:r>
              <a:rPr lang="zh-CN" altLang="en-US" baseline="0" dirty="0" smtClean="0"/>
              <a:t> </a:t>
            </a:r>
            <a:r>
              <a:rPr lang="en-US" altLang="zh-CN" baseline="0" dirty="0" smtClean="0"/>
              <a:t>for</a:t>
            </a:r>
            <a:r>
              <a:rPr lang="zh-CN" altLang="en-US" baseline="0" dirty="0" smtClean="0"/>
              <a:t> </a:t>
            </a:r>
            <a:r>
              <a:rPr lang="en-US" altLang="zh-CN" baseline="0" dirty="0" smtClean="0"/>
              <a:t>example.</a:t>
            </a:r>
            <a:r>
              <a:rPr lang="zh-CN" altLang="en-US" baseline="0" dirty="0" smtClean="0"/>
              <a:t> </a:t>
            </a:r>
            <a:r>
              <a:rPr lang="en-US" altLang="zh-CN" baseline="0" dirty="0" smtClean="0"/>
              <a:t>Finally</a:t>
            </a:r>
            <a:r>
              <a:rPr lang="zh-CN" altLang="en-US" baseline="0" dirty="0" smtClean="0"/>
              <a:t> </a:t>
            </a:r>
            <a:r>
              <a:rPr lang="en-US" altLang="zh-CN" baseline="0" dirty="0" smtClean="0"/>
              <a:t>we</a:t>
            </a:r>
            <a:r>
              <a:rPr lang="zh-CN" altLang="en-US" baseline="0" dirty="0" smtClean="0"/>
              <a:t> </a:t>
            </a:r>
            <a:r>
              <a:rPr lang="en-US" altLang="zh-CN" baseline="0" dirty="0" smtClean="0"/>
              <a:t>got</a:t>
            </a:r>
            <a:r>
              <a:rPr lang="zh-CN" altLang="en-US" baseline="0" dirty="0" smtClean="0"/>
              <a:t> </a:t>
            </a:r>
            <a:r>
              <a:rPr lang="en-US" altLang="zh-CN" baseline="0" dirty="0" smtClean="0"/>
              <a:t>around</a:t>
            </a:r>
            <a:r>
              <a:rPr lang="zh-CN" altLang="en-US" baseline="0" dirty="0" smtClean="0"/>
              <a:t> </a:t>
            </a:r>
            <a:r>
              <a:rPr lang="en-US" altLang="zh-CN" baseline="0" dirty="0" smtClean="0"/>
              <a:t>500</a:t>
            </a:r>
            <a:r>
              <a:rPr lang="zh-CN" altLang="en-US" baseline="0" dirty="0" smtClean="0"/>
              <a:t> </a:t>
            </a:r>
            <a:r>
              <a:rPr lang="en-US" altLang="zh-CN" baseline="0" dirty="0" smtClean="0"/>
              <a:t>k</a:t>
            </a:r>
            <a:r>
              <a:rPr lang="zh-CN" altLang="en-US" baseline="0" dirty="0" smtClean="0"/>
              <a:t> </a:t>
            </a:r>
            <a:r>
              <a:rPr lang="en-US" altLang="zh-CN" baseline="0" dirty="0" smtClean="0"/>
              <a:t>images</a:t>
            </a:r>
            <a:r>
              <a:rPr lang="zh-CN" altLang="en-US" baseline="0" dirty="0" smtClean="0"/>
              <a:t> </a:t>
            </a:r>
            <a:r>
              <a:rPr lang="en-US" altLang="zh-CN" baseline="0" dirty="0" smtClean="0"/>
              <a:t>for</a:t>
            </a:r>
            <a:r>
              <a:rPr lang="zh-CN" altLang="en-US" baseline="0" dirty="0" smtClean="0"/>
              <a:t> </a:t>
            </a:r>
            <a:r>
              <a:rPr lang="en-US" altLang="zh-CN" baseline="0" dirty="0" smtClean="0"/>
              <a:t>more</a:t>
            </a:r>
            <a:r>
              <a:rPr lang="zh-CN" altLang="en-US" baseline="0" dirty="0" smtClean="0"/>
              <a:t> </a:t>
            </a:r>
            <a:r>
              <a:rPr lang="en-US" altLang="zh-CN" baseline="0" dirty="0" smtClean="0"/>
              <a:t>than</a:t>
            </a:r>
            <a:r>
              <a:rPr lang="zh-CN" altLang="en-US" baseline="0" dirty="0" smtClean="0"/>
              <a:t> </a:t>
            </a:r>
            <a:r>
              <a:rPr lang="en-US" altLang="zh-CN" baseline="0" dirty="0" smtClean="0"/>
              <a:t>3K</a:t>
            </a:r>
            <a:r>
              <a:rPr lang="zh-CN" altLang="en-US" baseline="0" dirty="0" smtClean="0"/>
              <a:t> </a:t>
            </a:r>
            <a:r>
              <a:rPr lang="en-US" altLang="zh-CN" baseline="0" dirty="0" smtClean="0"/>
              <a:t>landmarks.</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image</a:t>
            </a:r>
            <a:r>
              <a:rPr lang="zh-CN" altLang="en-US" baseline="0" dirty="0" smtClean="0"/>
              <a:t> </a:t>
            </a:r>
            <a:r>
              <a:rPr lang="en-US" altLang="zh-CN" baseline="0" dirty="0" smtClean="0"/>
              <a:t>gallery</a:t>
            </a:r>
            <a:r>
              <a:rPr lang="zh-CN" altLang="en-US" baseline="0" dirty="0" smtClean="0"/>
              <a:t> </a:t>
            </a:r>
            <a:r>
              <a:rPr lang="en-US" altLang="zh-CN" baseline="0" dirty="0" smtClean="0"/>
              <a:t>we</a:t>
            </a:r>
            <a:r>
              <a:rPr lang="zh-CN" altLang="en-US" baseline="0" dirty="0" smtClean="0"/>
              <a:t> </a:t>
            </a:r>
            <a:r>
              <a:rPr lang="en-US" altLang="zh-CN" baseline="0" dirty="0" smtClean="0"/>
              <a:t>just</a:t>
            </a:r>
            <a:r>
              <a:rPr lang="zh-CN" altLang="en-US" baseline="0" dirty="0" smtClean="0"/>
              <a:t> </a:t>
            </a:r>
            <a:r>
              <a:rPr lang="en-US" altLang="zh-CN" baseline="0" dirty="0" smtClean="0"/>
              <a:t>saw</a:t>
            </a:r>
            <a:r>
              <a:rPr lang="zh-CN" altLang="en-US" baseline="0" dirty="0" smtClean="0"/>
              <a:t> </a:t>
            </a:r>
            <a:r>
              <a:rPr lang="en-US" altLang="zh-CN" baseline="0" dirty="0" smtClean="0"/>
              <a:t>on</a:t>
            </a:r>
            <a:r>
              <a:rPr lang="zh-CN" altLang="en-US" baseline="0" dirty="0" smtClean="0"/>
              <a:t> </a:t>
            </a:r>
            <a:r>
              <a:rPr lang="en-US" altLang="zh-CN" baseline="0" dirty="0" err="1" smtClean="0"/>
              <a:t>tripadvisor</a:t>
            </a:r>
            <a:r>
              <a:rPr lang="en-US" altLang="zh-CN" baseline="0" dirty="0" smtClean="0"/>
              <a:t>,</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tell</a:t>
            </a:r>
            <a:r>
              <a:rPr lang="zh-CN" altLang="en-US" baseline="0" dirty="0" smtClean="0"/>
              <a:t> </a:t>
            </a:r>
            <a:r>
              <a:rPr lang="en-US" altLang="zh-CN" baseline="0" dirty="0" smtClean="0"/>
              <a:t>there</a:t>
            </a:r>
            <a:r>
              <a:rPr lang="zh-CN" altLang="en-US" baseline="0" dirty="0" smtClean="0"/>
              <a:t> </a:t>
            </a:r>
            <a:r>
              <a:rPr lang="en-US" altLang="zh-CN" baseline="0" dirty="0" smtClean="0"/>
              <a:t>are</a:t>
            </a:r>
            <a:r>
              <a:rPr lang="zh-CN" altLang="en-US" baseline="0" dirty="0" smtClean="0"/>
              <a:t> </a:t>
            </a:r>
            <a:r>
              <a:rPr lang="en-US" altLang="zh-CN" baseline="0" dirty="0" smtClean="0"/>
              <a:t>lots</a:t>
            </a:r>
            <a:r>
              <a:rPr lang="zh-CN" altLang="en-US" baseline="0" dirty="0" smtClean="0"/>
              <a:t> </a:t>
            </a:r>
            <a:r>
              <a:rPr lang="en-US" altLang="zh-CN" baseline="0" dirty="0" smtClean="0"/>
              <a:t>of</a:t>
            </a:r>
            <a:r>
              <a:rPr lang="zh-CN" altLang="en-US" baseline="0" dirty="0" smtClean="0"/>
              <a:t> </a:t>
            </a:r>
            <a:r>
              <a:rPr lang="en-US" altLang="zh-CN" baseline="0" dirty="0" smtClean="0"/>
              <a:t>noise</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raw</a:t>
            </a:r>
            <a:r>
              <a:rPr lang="zh-CN" altLang="en-US" baseline="0" dirty="0" smtClean="0"/>
              <a:t> </a:t>
            </a:r>
            <a:r>
              <a:rPr lang="en-US" altLang="zh-CN" baseline="0" dirty="0" smtClean="0"/>
              <a:t>data.</a:t>
            </a:r>
            <a:r>
              <a:rPr lang="zh-CN" altLang="en-US" baseline="0" dirty="0" smtClean="0"/>
              <a:t> </a:t>
            </a:r>
            <a:r>
              <a:rPr lang="en-US" altLang="zh-CN" baseline="0" dirty="0" smtClean="0"/>
              <a:t>We</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do</a:t>
            </a:r>
            <a:r>
              <a:rPr lang="zh-CN" altLang="en-US" baseline="0" dirty="0" smtClean="0"/>
              <a:t> </a:t>
            </a:r>
            <a:r>
              <a:rPr lang="en-US" altLang="zh-CN" baseline="0" dirty="0" smtClean="0"/>
              <a:t>some</a:t>
            </a:r>
            <a:r>
              <a:rPr lang="zh-CN" altLang="en-US" baseline="0" dirty="0" smtClean="0"/>
              <a:t> </a:t>
            </a:r>
            <a:r>
              <a:rPr lang="en-US" altLang="zh-CN" baseline="0" dirty="0" smtClean="0"/>
              <a:t>data</a:t>
            </a:r>
            <a:r>
              <a:rPr lang="zh-CN" altLang="en-US" baseline="0" dirty="0" smtClean="0"/>
              <a:t> </a:t>
            </a:r>
            <a:r>
              <a:rPr lang="en-US" altLang="zh-CN" baseline="0" dirty="0" smtClean="0"/>
              <a:t>cleaning</a:t>
            </a:r>
            <a:r>
              <a:rPr lang="zh-CN" altLang="en-US" baseline="0" dirty="0" smtClean="0"/>
              <a:t> </a:t>
            </a:r>
            <a:r>
              <a:rPr lang="en-US" altLang="zh-CN" baseline="0" dirty="0" smtClean="0"/>
              <a:t>job.</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14</a:t>
            </a:fld>
            <a:endParaRPr lang="en-US" dirty="0"/>
          </a:p>
        </p:txBody>
      </p:sp>
    </p:spTree>
    <p:extLst>
      <p:ext uri="{BB962C8B-B14F-4D97-AF65-F5344CB8AC3E}">
        <p14:creationId xmlns:p14="http://schemas.microsoft.com/office/powerpoint/2010/main" val="1955938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For</a:t>
            </a:r>
            <a:r>
              <a:rPr lang="zh-CN" altLang="en-US" dirty="0" smtClean="0"/>
              <a:t> </a:t>
            </a:r>
            <a:r>
              <a:rPr lang="en-US" altLang="zh-CN" dirty="0" smtClean="0"/>
              <a:t>data</a:t>
            </a:r>
            <a:r>
              <a:rPr lang="zh-CN" altLang="en-US" dirty="0" smtClean="0"/>
              <a:t> </a:t>
            </a:r>
            <a:r>
              <a:rPr lang="en-US" altLang="zh-CN" dirty="0" smtClean="0"/>
              <a:t>cleaning,</a:t>
            </a:r>
            <a:r>
              <a:rPr lang="zh-CN" altLang="en-US" dirty="0" smtClean="0"/>
              <a:t> </a:t>
            </a:r>
            <a:r>
              <a:rPr lang="en-US" altLang="zh-CN" dirty="0" smtClean="0"/>
              <a:t>we</a:t>
            </a:r>
            <a:r>
              <a:rPr lang="zh-CN" altLang="en-US" dirty="0" smtClean="0"/>
              <a:t> </a:t>
            </a:r>
            <a:r>
              <a:rPr lang="en-US" altLang="zh-CN" dirty="0" smtClean="0"/>
              <a:t>want</a:t>
            </a:r>
            <a:r>
              <a:rPr lang="zh-CN" altLang="en-US" dirty="0" smtClean="0"/>
              <a:t> </a:t>
            </a:r>
            <a:r>
              <a:rPr lang="en-US" altLang="zh-CN" dirty="0" smtClean="0"/>
              <a:t>to</a:t>
            </a:r>
            <a:r>
              <a:rPr lang="zh-CN" altLang="en-US" dirty="0" smtClean="0"/>
              <a:t> </a:t>
            </a:r>
            <a:r>
              <a:rPr lang="en-US" altLang="zh-CN" dirty="0" smtClean="0"/>
              <a:t>first,</a:t>
            </a:r>
            <a:r>
              <a:rPr lang="zh-CN" altLang="en-US" baseline="0" dirty="0" smtClean="0"/>
              <a:t> </a:t>
            </a:r>
            <a:r>
              <a:rPr lang="en-US" altLang="zh-CN" baseline="0" dirty="0" smtClean="0"/>
              <a:t>clustering</a:t>
            </a:r>
            <a:r>
              <a:rPr lang="zh-CN" altLang="en-US" baseline="0" dirty="0" smtClean="0"/>
              <a:t> </a:t>
            </a:r>
            <a:r>
              <a:rPr lang="en-US" altLang="zh-CN" baseline="0" dirty="0" smtClean="0"/>
              <a:t>the</a:t>
            </a:r>
            <a:r>
              <a:rPr lang="zh-CN" altLang="en-US" baseline="0" dirty="0" smtClean="0"/>
              <a:t> </a:t>
            </a:r>
            <a:r>
              <a:rPr lang="en-US" altLang="zh-CN" baseline="0" dirty="0" smtClean="0"/>
              <a:t>images</a:t>
            </a:r>
            <a:r>
              <a:rPr lang="zh-CN" altLang="en-US" baseline="0" dirty="0" smtClean="0"/>
              <a:t> </a:t>
            </a:r>
            <a:r>
              <a:rPr lang="en-US" altLang="zh-CN" baseline="0" dirty="0" smtClean="0"/>
              <a:t>by</a:t>
            </a:r>
            <a:r>
              <a:rPr lang="zh-CN" altLang="en-US" baseline="0" dirty="0" smtClean="0"/>
              <a:t> </a:t>
            </a:r>
            <a:r>
              <a:rPr lang="en-US" altLang="zh-CN" baseline="0" dirty="0" smtClean="0"/>
              <a:t>its</a:t>
            </a:r>
            <a:r>
              <a:rPr lang="zh-CN" altLang="en-US" baseline="0" dirty="0" smtClean="0"/>
              <a:t> </a:t>
            </a:r>
            <a:r>
              <a:rPr lang="en-US" altLang="zh-CN" baseline="0" dirty="0" smtClean="0"/>
              <a:t>content,</a:t>
            </a:r>
            <a:r>
              <a:rPr lang="zh-CN" altLang="en-US" baseline="0" dirty="0" smtClean="0"/>
              <a:t> </a:t>
            </a:r>
            <a:r>
              <a:rPr lang="en-US" altLang="zh-CN" baseline="0" dirty="0" smtClean="0"/>
              <a:t>group</a:t>
            </a:r>
            <a:r>
              <a:rPr lang="zh-CN" altLang="en-US" baseline="0" dirty="0" smtClean="0"/>
              <a:t> </a:t>
            </a:r>
            <a:r>
              <a:rPr lang="en-US" altLang="zh-CN" baseline="0" dirty="0" smtClean="0"/>
              <a:t>similar</a:t>
            </a:r>
            <a:r>
              <a:rPr lang="zh-CN" altLang="en-US" baseline="0" dirty="0" smtClean="0"/>
              <a:t> </a:t>
            </a:r>
            <a:r>
              <a:rPr lang="en-US" altLang="zh-CN" baseline="0" dirty="0" smtClean="0"/>
              <a:t>images.</a:t>
            </a:r>
            <a:r>
              <a:rPr lang="zh-CN" altLang="en-US" baseline="0" dirty="0" smtClean="0"/>
              <a:t> </a:t>
            </a:r>
            <a:r>
              <a:rPr lang="en-US" altLang="zh-CN" baseline="0" dirty="0" smtClean="0"/>
              <a:t>Then</a:t>
            </a:r>
            <a:r>
              <a:rPr lang="zh-CN" altLang="en-US" baseline="0" dirty="0" smtClean="0"/>
              <a:t> </a:t>
            </a:r>
            <a:r>
              <a:rPr lang="en-US" altLang="zh-CN" baseline="0" dirty="0" smtClean="0"/>
              <a:t>we</a:t>
            </a:r>
            <a:r>
              <a:rPr lang="zh-CN" altLang="en-US" baseline="0" dirty="0" smtClean="0"/>
              <a:t> </a:t>
            </a:r>
            <a:r>
              <a:rPr lang="en-US" altLang="zh-CN" baseline="0" dirty="0" smtClean="0"/>
              <a:t>keep</a:t>
            </a:r>
            <a:r>
              <a:rPr lang="zh-CN" altLang="en-US" baseline="0" dirty="0" smtClean="0"/>
              <a:t> </a:t>
            </a:r>
            <a:r>
              <a:rPr lang="en-US" altLang="zh-CN" baseline="0" dirty="0" smtClean="0"/>
              <a:t>correct</a:t>
            </a:r>
            <a:r>
              <a:rPr lang="zh-CN" altLang="en-US" baseline="0" dirty="0" smtClean="0"/>
              <a:t> </a:t>
            </a:r>
            <a:r>
              <a:rPr lang="en-US" altLang="zh-CN" baseline="0" dirty="0" smtClean="0"/>
              <a:t>image</a:t>
            </a:r>
            <a:r>
              <a:rPr lang="zh-CN" altLang="en-US" baseline="0" dirty="0" smtClean="0"/>
              <a:t> </a:t>
            </a:r>
            <a:r>
              <a:rPr lang="en-US" altLang="zh-CN" baseline="0" dirty="0" smtClean="0"/>
              <a:t>groups</a:t>
            </a:r>
            <a:r>
              <a:rPr lang="zh-CN" altLang="en-US" baseline="0" dirty="0" smtClean="0"/>
              <a:t> </a:t>
            </a:r>
            <a:r>
              <a:rPr lang="en-US" altLang="zh-CN" baseline="0" dirty="0" smtClean="0"/>
              <a:t>and</a:t>
            </a:r>
            <a:r>
              <a:rPr lang="zh-CN" altLang="en-US" baseline="0" dirty="0" smtClean="0"/>
              <a:t> </a:t>
            </a:r>
            <a:r>
              <a:rPr lang="en-US" altLang="zh-CN" baseline="0" dirty="0" smtClean="0"/>
              <a:t>discard</a:t>
            </a:r>
            <a:r>
              <a:rPr lang="zh-CN" altLang="en-US" baseline="0" dirty="0" smtClean="0"/>
              <a:t> </a:t>
            </a:r>
            <a:r>
              <a:rPr lang="en-US" altLang="zh-CN" baseline="0" dirty="0" smtClean="0"/>
              <a:t>others.</a:t>
            </a:r>
            <a:r>
              <a:rPr lang="zh-CN" altLang="en-US" baseline="0" dirty="0" smtClean="0"/>
              <a:t> </a:t>
            </a:r>
            <a:r>
              <a:rPr lang="en-US" altLang="zh-CN" dirty="0" smtClean="0"/>
              <a:t>The</a:t>
            </a:r>
            <a:r>
              <a:rPr lang="zh-CN" altLang="en-US" dirty="0" smtClean="0"/>
              <a:t> </a:t>
            </a:r>
            <a:r>
              <a:rPr lang="en-US" altLang="zh-CN" dirty="0" smtClean="0"/>
              <a:t>first</a:t>
            </a:r>
            <a:r>
              <a:rPr lang="zh-CN" altLang="en-US" dirty="0" smtClean="0"/>
              <a:t> </a:t>
            </a:r>
            <a:r>
              <a:rPr lang="en-US" altLang="zh-CN" dirty="0" smtClean="0"/>
              <a:t>step</a:t>
            </a:r>
            <a:r>
              <a:rPr lang="zh-CN" altLang="en-US" baseline="0" dirty="0" smtClean="0"/>
              <a:t> </a:t>
            </a:r>
            <a:r>
              <a:rPr lang="en-US" altLang="zh-CN" baseline="0" dirty="0" smtClean="0"/>
              <a:t>is</a:t>
            </a:r>
            <a:r>
              <a:rPr lang="zh-CN" altLang="en-US" baseline="0" dirty="0" smtClean="0"/>
              <a:t> </a:t>
            </a:r>
            <a:r>
              <a:rPr lang="en-US" altLang="zh-CN" baseline="0" dirty="0" smtClean="0"/>
              <a:t>done</a:t>
            </a:r>
            <a:r>
              <a:rPr lang="zh-CN" altLang="en-US" baseline="0" dirty="0" smtClean="0"/>
              <a:t> </a:t>
            </a:r>
            <a:r>
              <a:rPr lang="en-US" altLang="zh-CN" baseline="0" dirty="0" smtClean="0"/>
              <a:t>by</a:t>
            </a:r>
            <a:r>
              <a:rPr lang="zh-CN" altLang="en-US" baseline="0" dirty="0" smtClean="0"/>
              <a:t> </a:t>
            </a:r>
            <a:r>
              <a:rPr lang="en-US" altLang="zh-CN" baseline="0" dirty="0" smtClean="0"/>
              <a:t>clustering</a:t>
            </a:r>
            <a:r>
              <a:rPr lang="zh-CN" altLang="en-US" baseline="0" dirty="0" smtClean="0"/>
              <a:t> </a:t>
            </a:r>
            <a:r>
              <a:rPr lang="en-US" altLang="zh-CN" baseline="0" dirty="0" smtClean="0"/>
              <a:t>results</a:t>
            </a:r>
            <a:r>
              <a:rPr lang="zh-CN" altLang="en-US" baseline="0" dirty="0" smtClean="0"/>
              <a:t> </a:t>
            </a:r>
            <a:r>
              <a:rPr lang="en-US" altLang="zh-CN" baseline="0" dirty="0" smtClean="0"/>
              <a:t>automatically.</a:t>
            </a:r>
            <a:r>
              <a:rPr lang="zh-CN" altLang="en-US" baseline="0" dirty="0" smtClean="0"/>
              <a:t> </a:t>
            </a:r>
            <a:r>
              <a:rPr lang="en-US" altLang="zh-CN" baseline="0" dirty="0" smtClean="0"/>
              <a:t>While</a:t>
            </a:r>
            <a:r>
              <a:rPr lang="zh-CN" altLang="en-US" baseline="0" dirty="0" smtClean="0"/>
              <a:t> </a:t>
            </a:r>
            <a:r>
              <a:rPr lang="en-US" altLang="zh-CN" baseline="0" dirty="0" smtClean="0"/>
              <a:t>the</a:t>
            </a:r>
            <a:r>
              <a:rPr lang="zh-CN" altLang="en-US" baseline="0" dirty="0" smtClean="0"/>
              <a:t> </a:t>
            </a:r>
            <a:r>
              <a:rPr lang="en-US" altLang="zh-CN" baseline="0" dirty="0" smtClean="0"/>
              <a:t>rest</a:t>
            </a:r>
            <a:r>
              <a:rPr lang="zh-CN" altLang="en-US" baseline="0" dirty="0" smtClean="0"/>
              <a:t> </a:t>
            </a:r>
            <a:r>
              <a:rPr lang="en-US" altLang="zh-CN" baseline="0" dirty="0" smtClean="0"/>
              <a:t>involve</a:t>
            </a:r>
            <a:r>
              <a:rPr lang="zh-CN" altLang="en-US" baseline="0" dirty="0" smtClean="0"/>
              <a:t> </a:t>
            </a:r>
            <a:r>
              <a:rPr lang="en-US" altLang="zh-CN" baseline="0" dirty="0" smtClean="0"/>
              <a:t>human’s</a:t>
            </a:r>
            <a:r>
              <a:rPr lang="zh-CN" altLang="en-US" baseline="0" dirty="0" smtClean="0"/>
              <a:t> </a:t>
            </a:r>
            <a:r>
              <a:rPr lang="en-US" altLang="zh-CN" baseline="0" dirty="0" smtClean="0"/>
              <a:t>decision.</a:t>
            </a:r>
            <a:r>
              <a:rPr lang="zh-CN" altLang="en-US" baseline="0" dirty="0" smtClean="0"/>
              <a:t> </a:t>
            </a:r>
            <a:r>
              <a:rPr lang="en-US" altLang="zh-CN" baseline="0" dirty="0" smtClean="0"/>
              <a:t>I</a:t>
            </a:r>
            <a:r>
              <a:rPr lang="zh-CN" altLang="en-US" baseline="0" dirty="0" smtClean="0"/>
              <a:t> </a:t>
            </a:r>
            <a:r>
              <a:rPr lang="en-US" altLang="zh-CN" baseline="0" dirty="0" smtClean="0"/>
              <a:t>will</a:t>
            </a:r>
            <a:r>
              <a:rPr lang="zh-CN" altLang="en-US" baseline="0" dirty="0" smtClean="0"/>
              <a:t> </a:t>
            </a:r>
            <a:r>
              <a:rPr lang="en-US" altLang="zh-CN" baseline="0" dirty="0" smtClean="0"/>
              <a:t>use</a:t>
            </a:r>
            <a:r>
              <a:rPr lang="zh-CN" altLang="en-US" baseline="0" dirty="0" smtClean="0"/>
              <a:t> </a:t>
            </a:r>
            <a:r>
              <a:rPr lang="en-US" altLang="zh-CN" baseline="0" dirty="0" smtClean="0"/>
              <a:t>examples</a:t>
            </a:r>
            <a:r>
              <a:rPr lang="zh-CN" altLang="en-US" baseline="0" dirty="0" smtClean="0"/>
              <a:t> </a:t>
            </a:r>
            <a:r>
              <a:rPr lang="en-US" altLang="zh-CN" baseline="0" dirty="0" smtClean="0"/>
              <a:t>to</a:t>
            </a:r>
            <a:r>
              <a:rPr lang="zh-CN" altLang="en-US" baseline="0" dirty="0" smtClean="0"/>
              <a:t> </a:t>
            </a:r>
            <a:r>
              <a:rPr lang="en-US" altLang="zh-CN" baseline="0" dirty="0" smtClean="0"/>
              <a:t>explain</a:t>
            </a:r>
            <a:r>
              <a:rPr lang="zh-CN" altLang="en-US" baseline="0" dirty="0" smtClean="0"/>
              <a:t> </a:t>
            </a:r>
            <a:r>
              <a:rPr lang="en-US" altLang="zh-CN" baseline="0" dirty="0" smtClean="0"/>
              <a:t>later</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15</a:t>
            </a:fld>
            <a:endParaRPr lang="en-US" dirty="0"/>
          </a:p>
        </p:txBody>
      </p:sp>
    </p:spTree>
    <p:extLst>
      <p:ext uri="{BB962C8B-B14F-4D97-AF65-F5344CB8AC3E}">
        <p14:creationId xmlns:p14="http://schemas.microsoft.com/office/powerpoint/2010/main" val="795781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How</a:t>
            </a:r>
            <a:r>
              <a:rPr lang="zh-CN" altLang="en-US" baseline="0" dirty="0" smtClean="0"/>
              <a:t> </a:t>
            </a:r>
            <a:r>
              <a:rPr lang="en-US" altLang="zh-CN" baseline="0" dirty="0" smtClean="0"/>
              <a:t>we</a:t>
            </a:r>
            <a:r>
              <a:rPr lang="zh-CN" altLang="en-US" baseline="0" dirty="0" smtClean="0"/>
              <a:t> </a:t>
            </a:r>
            <a:r>
              <a:rPr lang="en-US" altLang="zh-CN" baseline="0" dirty="0" smtClean="0"/>
              <a:t>do</a:t>
            </a:r>
            <a:r>
              <a:rPr lang="zh-CN" altLang="en-US" baseline="0" dirty="0" smtClean="0"/>
              <a:t> </a:t>
            </a:r>
            <a:r>
              <a:rPr lang="en-US" altLang="zh-CN" baseline="0" dirty="0" smtClean="0"/>
              <a:t>for</a:t>
            </a:r>
            <a:r>
              <a:rPr lang="zh-CN" altLang="en-US" baseline="0" dirty="0" smtClean="0"/>
              <a:t> </a:t>
            </a:r>
            <a:r>
              <a:rPr lang="en-US" altLang="zh-CN" baseline="0" dirty="0" smtClean="0"/>
              <a:t>the</a:t>
            </a:r>
            <a:r>
              <a:rPr lang="zh-CN" altLang="en-US" baseline="0" dirty="0" smtClean="0"/>
              <a:t> </a:t>
            </a:r>
            <a:r>
              <a:rPr lang="en-US" altLang="zh-CN" baseline="0" dirty="0" smtClean="0"/>
              <a:t>first</a:t>
            </a:r>
            <a:r>
              <a:rPr lang="zh-CN" altLang="en-US" baseline="0" dirty="0" smtClean="0"/>
              <a:t> </a:t>
            </a:r>
            <a:r>
              <a:rPr lang="en-US" altLang="zh-CN" baseline="0" dirty="0" smtClean="0"/>
              <a:t>step?</a:t>
            </a:r>
            <a:r>
              <a:rPr lang="zh-CN" altLang="en-US" baseline="0" dirty="0" smtClean="0"/>
              <a:t> </a:t>
            </a:r>
            <a:r>
              <a:rPr lang="en-US" altLang="zh-CN" baseline="0" dirty="0" smtClean="0"/>
              <a:t>We</a:t>
            </a:r>
            <a:r>
              <a:rPr lang="zh-CN" altLang="en-US" baseline="0" dirty="0" smtClean="0"/>
              <a:t> </a:t>
            </a:r>
            <a:r>
              <a:rPr lang="en-US" altLang="zh-CN" baseline="0" dirty="0" smtClean="0"/>
              <a:t>apply</a:t>
            </a:r>
            <a:r>
              <a:rPr lang="zh-CN" altLang="en-US" baseline="0" dirty="0" smtClean="0"/>
              <a:t> </a:t>
            </a:r>
            <a:r>
              <a:rPr lang="en-US" altLang="zh-CN" baseline="0" dirty="0" smtClean="0"/>
              <a:t>image</a:t>
            </a:r>
            <a:r>
              <a:rPr lang="zh-CN" altLang="en-US" baseline="0" dirty="0" smtClean="0"/>
              <a:t> </a:t>
            </a:r>
            <a:r>
              <a:rPr lang="en-US" altLang="zh-CN" baseline="0" dirty="0" smtClean="0"/>
              <a:t>clustering.</a:t>
            </a:r>
            <a:r>
              <a:rPr lang="zh-CN" altLang="en-US" baseline="0" dirty="0" smtClean="0"/>
              <a:t> </a:t>
            </a:r>
            <a:r>
              <a:rPr lang="en-US" altLang="zh-CN" baseline="0" dirty="0" smtClean="0"/>
              <a:t>Clustering</a:t>
            </a:r>
            <a:r>
              <a:rPr lang="zh-CN" altLang="en-US" baseline="0" dirty="0" smtClean="0"/>
              <a:t> </a:t>
            </a:r>
            <a:r>
              <a:rPr lang="en-US" altLang="zh-CN" baseline="0" dirty="0" smtClean="0"/>
              <a:t>is</a:t>
            </a:r>
            <a:r>
              <a:rPr lang="zh-CN" altLang="en-US" baseline="0" dirty="0" smtClean="0"/>
              <a:t> </a:t>
            </a:r>
            <a:r>
              <a:rPr lang="en-US" altLang="zh-CN" baseline="0" dirty="0" smtClean="0"/>
              <a:t>one</a:t>
            </a:r>
            <a:r>
              <a:rPr lang="zh-CN" altLang="en-US" baseline="0" dirty="0" smtClean="0"/>
              <a:t> </a:t>
            </a:r>
            <a:r>
              <a:rPr lang="en-US" altLang="zh-CN" baseline="0" dirty="0" smtClean="0"/>
              <a:t>common</a:t>
            </a:r>
            <a:r>
              <a:rPr lang="zh-CN" altLang="en-US" baseline="0" dirty="0" smtClean="0"/>
              <a:t> </a:t>
            </a:r>
            <a:r>
              <a:rPr lang="en-US" altLang="zh-CN" baseline="0" dirty="0" smtClean="0"/>
              <a:t>task</a:t>
            </a:r>
            <a:r>
              <a:rPr lang="zh-CN" altLang="en-US" baseline="0" dirty="0" smtClean="0"/>
              <a:t> </a:t>
            </a:r>
            <a:r>
              <a:rPr lang="en-US" altLang="zh-CN" baseline="0" dirty="0" smtClean="0"/>
              <a:t>for</a:t>
            </a:r>
            <a:r>
              <a:rPr lang="zh-CN" altLang="en-US" baseline="0" dirty="0" smtClean="0"/>
              <a:t> </a:t>
            </a:r>
            <a:r>
              <a:rPr lang="en-US" altLang="zh-CN" baseline="0" dirty="0" smtClean="0"/>
              <a:t>unsupervised</a:t>
            </a:r>
            <a:r>
              <a:rPr lang="zh-CN" altLang="en-US" baseline="0" dirty="0" smtClean="0"/>
              <a:t> </a:t>
            </a:r>
            <a:r>
              <a:rPr lang="en-US" altLang="zh-CN" baseline="0" dirty="0" smtClean="0"/>
              <a:t>machine</a:t>
            </a:r>
            <a:r>
              <a:rPr lang="zh-CN" altLang="en-US" baseline="0" dirty="0" smtClean="0"/>
              <a:t> </a:t>
            </a:r>
            <a:r>
              <a:rPr lang="en-US" altLang="zh-CN" baseline="0" dirty="0" smtClean="0"/>
              <a:t>learning.</a:t>
            </a:r>
            <a:r>
              <a:rPr lang="zh-CN" altLang="en-US" baseline="0" dirty="0" smtClean="0"/>
              <a:t> </a:t>
            </a:r>
            <a:r>
              <a:rPr lang="en-US" altLang="zh-CN" baseline="0" dirty="0" smtClean="0"/>
              <a:t>We</a:t>
            </a:r>
            <a:r>
              <a:rPr lang="zh-CN" altLang="en-US" baseline="0" dirty="0" smtClean="0"/>
              <a:t> </a:t>
            </a:r>
            <a:r>
              <a:rPr lang="en-US" altLang="zh-CN" baseline="0" dirty="0" smtClean="0"/>
              <a:t>use</a:t>
            </a:r>
            <a:r>
              <a:rPr lang="zh-CN" altLang="en-US" baseline="0" dirty="0" smtClean="0"/>
              <a:t> </a:t>
            </a:r>
            <a:r>
              <a:rPr lang="en-US" altLang="zh-CN" baseline="0" dirty="0" err="1" smtClean="0"/>
              <a:t>cnn</a:t>
            </a:r>
            <a:r>
              <a:rPr lang="zh-CN" altLang="en-US" baseline="0" dirty="0" smtClean="0"/>
              <a:t> </a:t>
            </a:r>
            <a:r>
              <a:rPr lang="en-US" altLang="zh-CN" baseline="0" dirty="0" smtClean="0"/>
              <a:t>plus</a:t>
            </a:r>
            <a:r>
              <a:rPr lang="zh-CN" altLang="en-US" baseline="0" dirty="0" smtClean="0"/>
              <a:t> </a:t>
            </a:r>
            <a:r>
              <a:rPr lang="en-US" altLang="zh-CN" baseline="0" dirty="0" smtClean="0"/>
              <a:t>transfer</a:t>
            </a:r>
            <a:r>
              <a:rPr lang="zh-CN" altLang="en-US" baseline="0" dirty="0" smtClean="0"/>
              <a:t> </a:t>
            </a:r>
            <a:r>
              <a:rPr lang="en-US" altLang="zh-CN" baseline="0" dirty="0" smtClean="0"/>
              <a:t>learning</a:t>
            </a:r>
            <a:r>
              <a:rPr lang="zh-CN" altLang="en-US" baseline="0" dirty="0" smtClean="0"/>
              <a:t> </a:t>
            </a:r>
            <a:r>
              <a:rPr lang="en-US" altLang="zh-CN" baseline="0" dirty="0" smtClean="0"/>
              <a:t>here.</a:t>
            </a:r>
            <a:r>
              <a:rPr lang="zh-CN" altLang="en-US" baseline="0" dirty="0" smtClean="0"/>
              <a:t> </a:t>
            </a:r>
            <a:r>
              <a:rPr lang="en-US" altLang="zh-CN" baseline="0" dirty="0" smtClean="0"/>
              <a:t>We</a:t>
            </a:r>
            <a:r>
              <a:rPr lang="zh-CN" altLang="en-US" baseline="0" dirty="0" smtClean="0"/>
              <a:t> </a:t>
            </a:r>
            <a:r>
              <a:rPr lang="en-US" altLang="zh-CN" baseline="0" dirty="0" smtClean="0"/>
              <a:t>take</a:t>
            </a:r>
            <a:r>
              <a:rPr lang="zh-CN" altLang="en-US" baseline="0" dirty="0" smtClean="0"/>
              <a:t> </a:t>
            </a:r>
            <a:r>
              <a:rPr lang="en-US" altLang="zh-CN" baseline="0" dirty="0" smtClean="0"/>
              <a:t>a</a:t>
            </a:r>
            <a:r>
              <a:rPr lang="zh-CN" altLang="en-US" baseline="0" dirty="0" smtClean="0"/>
              <a:t> </a:t>
            </a:r>
            <a:r>
              <a:rPr lang="en-US" altLang="zh-CN" baseline="0" dirty="0" err="1" smtClean="0"/>
              <a:t>cnn</a:t>
            </a:r>
            <a:r>
              <a:rPr lang="zh-CN" altLang="en-US" baseline="0" dirty="0" smtClean="0"/>
              <a:t> </a:t>
            </a:r>
            <a:r>
              <a:rPr lang="en-US" altLang="zh-CN" baseline="0" dirty="0" smtClean="0"/>
              <a:t>architecture,</a:t>
            </a:r>
            <a:r>
              <a:rPr lang="zh-CN" altLang="en-US" baseline="0" dirty="0" smtClean="0"/>
              <a:t> </a:t>
            </a:r>
            <a:r>
              <a:rPr lang="en-US" altLang="zh-CN" baseline="0" dirty="0" smtClean="0"/>
              <a:t>VGG19,</a:t>
            </a:r>
            <a:r>
              <a:rPr lang="zh-CN" altLang="en-US" baseline="0" dirty="0" smtClean="0"/>
              <a:t> </a:t>
            </a:r>
            <a:r>
              <a:rPr lang="en-US" altLang="zh-CN" baseline="0" dirty="0" err="1" smtClean="0"/>
              <a:t>pretrained</a:t>
            </a:r>
            <a:r>
              <a:rPr lang="zh-CN" altLang="en-US" baseline="0" dirty="0" smtClean="0"/>
              <a:t> </a:t>
            </a:r>
            <a:r>
              <a:rPr lang="en-US" altLang="zh-CN" baseline="0" dirty="0" smtClean="0"/>
              <a:t>on</a:t>
            </a:r>
            <a:r>
              <a:rPr lang="zh-CN" altLang="en-US" baseline="0" dirty="0" smtClean="0"/>
              <a:t> </a:t>
            </a:r>
            <a:r>
              <a:rPr lang="en-US" altLang="zh-CN" baseline="0" dirty="0" smtClean="0"/>
              <a:t>ImageNet,</a:t>
            </a:r>
            <a:r>
              <a:rPr lang="zh-CN" altLang="en-US" baseline="0" dirty="0" smtClean="0"/>
              <a:t> </a:t>
            </a:r>
            <a:r>
              <a:rPr lang="en-US" altLang="zh-CN" baseline="0" dirty="0" smtClean="0"/>
              <a:t>remove</a:t>
            </a:r>
            <a:r>
              <a:rPr lang="zh-CN" altLang="en-US" baseline="0" dirty="0" smtClean="0"/>
              <a:t> </a:t>
            </a:r>
            <a:r>
              <a:rPr lang="en-US" altLang="zh-CN" baseline="0" dirty="0" smtClean="0"/>
              <a:t>the</a:t>
            </a:r>
            <a:r>
              <a:rPr lang="zh-CN" altLang="en-US" baseline="0" dirty="0" smtClean="0"/>
              <a:t> </a:t>
            </a:r>
            <a:r>
              <a:rPr lang="en-US" altLang="zh-CN" baseline="0" dirty="0" smtClean="0"/>
              <a:t>last</a:t>
            </a:r>
            <a:r>
              <a:rPr lang="zh-CN" altLang="en-US" baseline="0" dirty="0" smtClean="0"/>
              <a:t> </a:t>
            </a:r>
            <a:r>
              <a:rPr lang="en-US" altLang="zh-CN" baseline="0" dirty="0" smtClean="0"/>
              <a:t>layer</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model,</a:t>
            </a:r>
            <a:r>
              <a:rPr lang="zh-CN" altLang="en-US" baseline="0" dirty="0" smtClean="0"/>
              <a:t> </a:t>
            </a:r>
            <a:r>
              <a:rPr lang="en-US" altLang="zh-CN" baseline="0" dirty="0" smtClean="0"/>
              <a:t>treat</a:t>
            </a:r>
            <a:r>
              <a:rPr lang="zh-CN" altLang="en-US" baseline="0" dirty="0" smtClean="0"/>
              <a:t> </a:t>
            </a:r>
            <a:r>
              <a:rPr lang="en-US" altLang="zh-CN" baseline="0" dirty="0" smtClean="0"/>
              <a:t>the</a:t>
            </a:r>
            <a:r>
              <a:rPr lang="zh-CN" altLang="en-US" baseline="0" dirty="0" smtClean="0"/>
              <a:t> </a:t>
            </a:r>
            <a:r>
              <a:rPr lang="en-US" altLang="zh-CN" baseline="0" dirty="0" smtClean="0"/>
              <a:t>rest</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model</a:t>
            </a:r>
            <a:r>
              <a:rPr lang="zh-CN" altLang="en-US" baseline="0" dirty="0" smtClean="0"/>
              <a:t> </a:t>
            </a:r>
            <a:r>
              <a:rPr lang="en-US" altLang="zh-CN" baseline="0" dirty="0" smtClean="0"/>
              <a:t>as</a:t>
            </a:r>
            <a:r>
              <a:rPr lang="zh-CN" altLang="en-US" baseline="0" dirty="0" smtClean="0"/>
              <a:t> </a:t>
            </a:r>
            <a:r>
              <a:rPr lang="en-US" altLang="zh-CN" baseline="0" dirty="0" smtClean="0"/>
              <a:t>a</a:t>
            </a:r>
            <a:r>
              <a:rPr lang="zh-CN" altLang="en-US" baseline="0" dirty="0" smtClean="0"/>
              <a:t> </a:t>
            </a:r>
            <a:r>
              <a:rPr lang="en-US" altLang="zh-CN" baseline="0" dirty="0" smtClean="0"/>
              <a:t>fixed</a:t>
            </a:r>
            <a:r>
              <a:rPr lang="zh-CN" altLang="en-US" baseline="0" dirty="0" smtClean="0"/>
              <a:t> </a:t>
            </a:r>
            <a:r>
              <a:rPr lang="en-US" altLang="zh-CN" baseline="0" dirty="0" smtClean="0"/>
              <a:t>feature</a:t>
            </a:r>
            <a:r>
              <a:rPr lang="zh-CN" altLang="en-US" baseline="0" dirty="0" smtClean="0"/>
              <a:t> </a:t>
            </a:r>
            <a:r>
              <a:rPr lang="en-US" altLang="zh-CN" baseline="0" dirty="0" smtClean="0"/>
              <a:t>extractor</a:t>
            </a:r>
            <a:r>
              <a:rPr lang="zh-CN" altLang="en-US" baseline="0" dirty="0" smtClean="0"/>
              <a:t> </a:t>
            </a:r>
            <a:r>
              <a:rPr lang="en-US" altLang="zh-CN" baseline="0" dirty="0" smtClean="0"/>
              <a:t>to</a:t>
            </a:r>
            <a:r>
              <a:rPr lang="zh-CN" altLang="en-US" baseline="0" dirty="0" smtClean="0"/>
              <a:t> </a:t>
            </a:r>
            <a:r>
              <a:rPr lang="en-US" altLang="zh-CN" baseline="0" dirty="0" smtClean="0"/>
              <a:t>get</a:t>
            </a:r>
            <a:r>
              <a:rPr lang="zh-CN" altLang="en-US" baseline="0" dirty="0" smtClean="0"/>
              <a:t> </a:t>
            </a:r>
            <a:r>
              <a:rPr lang="en-US" altLang="zh-CN" baseline="0" dirty="0" smtClean="0"/>
              <a:t>fingerprint</a:t>
            </a:r>
            <a:r>
              <a:rPr lang="zh-CN" altLang="en-US" baseline="0" dirty="0" smtClean="0"/>
              <a:t> </a:t>
            </a:r>
            <a:r>
              <a:rPr lang="en-US" altLang="zh-CN" baseline="0" dirty="0" smtClean="0"/>
              <a:t>for</a:t>
            </a:r>
            <a:r>
              <a:rPr lang="zh-CN" altLang="en-US" baseline="0" dirty="0" smtClean="0"/>
              <a:t> </a:t>
            </a:r>
            <a:r>
              <a:rPr lang="en-US" altLang="zh-CN" baseline="0" dirty="0" smtClean="0"/>
              <a:t>each</a:t>
            </a:r>
            <a:r>
              <a:rPr lang="zh-CN" altLang="en-US" baseline="0" dirty="0" smtClean="0"/>
              <a:t> </a:t>
            </a:r>
            <a:r>
              <a:rPr lang="en-US" altLang="zh-CN" baseline="0" dirty="0" smtClean="0"/>
              <a:t>image.</a:t>
            </a:r>
            <a:r>
              <a:rPr lang="zh-CN" altLang="en-US" baseline="0" dirty="0" smtClean="0"/>
              <a:t> </a:t>
            </a:r>
            <a:r>
              <a:rPr lang="en-US" altLang="zh-CN" dirty="0" smtClean="0"/>
              <a:t>Then</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hierarchical</a:t>
            </a:r>
            <a:r>
              <a:rPr lang="zh-CN" altLang="en-US" dirty="0" smtClean="0"/>
              <a:t> </a:t>
            </a:r>
            <a:r>
              <a:rPr lang="en-US" altLang="zh-CN" dirty="0" smtClean="0"/>
              <a:t>clustering</a:t>
            </a:r>
            <a:r>
              <a:rPr lang="zh-CN" altLang="en-US" baseline="0" dirty="0" smtClean="0"/>
              <a:t> </a:t>
            </a:r>
            <a:r>
              <a:rPr lang="en-US" altLang="zh-CN" baseline="0" dirty="0" smtClean="0"/>
              <a:t>the</a:t>
            </a:r>
            <a:r>
              <a:rPr lang="zh-CN" altLang="en-US" baseline="0" dirty="0" smtClean="0"/>
              <a:t> </a:t>
            </a:r>
            <a:r>
              <a:rPr lang="en-US" altLang="zh-CN" baseline="0" dirty="0" smtClean="0"/>
              <a:t>images</a:t>
            </a:r>
            <a:r>
              <a:rPr lang="zh-CN" altLang="en-US" baseline="0" dirty="0" smtClean="0"/>
              <a:t> </a:t>
            </a:r>
            <a:r>
              <a:rPr lang="en-US" altLang="zh-CN" baseline="0" dirty="0" smtClean="0"/>
              <a:t>by</a:t>
            </a:r>
            <a:r>
              <a:rPr lang="zh-CN" altLang="en-US" baseline="0" dirty="0" smtClean="0"/>
              <a:t> </a:t>
            </a:r>
            <a:r>
              <a:rPr lang="en-US" altLang="zh-CN" baseline="0" dirty="0" smtClean="0"/>
              <a:t>the</a:t>
            </a:r>
            <a:r>
              <a:rPr lang="zh-CN" altLang="en-US" baseline="0" dirty="0" smtClean="0"/>
              <a:t> </a:t>
            </a:r>
            <a:r>
              <a:rPr lang="en-US" altLang="zh-CN" baseline="0" dirty="0" smtClean="0"/>
              <a:t>similarity</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fingerprints.</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16</a:t>
            </a:fld>
            <a:endParaRPr lang="en-US" dirty="0"/>
          </a:p>
        </p:txBody>
      </p:sp>
    </p:spTree>
    <p:extLst>
      <p:ext uri="{BB962C8B-B14F-4D97-AF65-F5344CB8AC3E}">
        <p14:creationId xmlns:p14="http://schemas.microsoft.com/office/powerpoint/2010/main" val="817283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Here</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example.</a:t>
            </a:r>
            <a:r>
              <a:rPr lang="zh-CN" altLang="en-US" baseline="0" dirty="0" smtClean="0"/>
              <a:t> </a:t>
            </a:r>
            <a:r>
              <a:rPr lang="en-US" altLang="zh-CN" dirty="0" smtClean="0"/>
              <a:t>This</a:t>
            </a:r>
            <a:r>
              <a:rPr lang="zh-CN" altLang="en-US" dirty="0" smtClean="0"/>
              <a:t> </a:t>
            </a:r>
            <a:r>
              <a:rPr lang="en-US" altLang="zh-CN" dirty="0" smtClean="0"/>
              <a:t>is</a:t>
            </a:r>
            <a:r>
              <a:rPr lang="zh-CN" altLang="en-US" dirty="0" smtClean="0"/>
              <a:t> </a:t>
            </a:r>
            <a:r>
              <a:rPr lang="en-US" altLang="zh-CN" dirty="0" smtClean="0"/>
              <a:t>the</a:t>
            </a:r>
            <a:r>
              <a:rPr lang="zh-CN" altLang="en-US" dirty="0" smtClean="0"/>
              <a:t> </a:t>
            </a:r>
            <a:r>
              <a:rPr lang="en-US" altLang="zh-CN" dirty="0" smtClean="0"/>
              <a:t>clustering</a:t>
            </a:r>
            <a:r>
              <a:rPr lang="zh-CN" altLang="en-US" baseline="0" dirty="0" smtClean="0"/>
              <a:t> </a:t>
            </a:r>
            <a:r>
              <a:rPr lang="en-US" altLang="zh-CN" baseline="0" dirty="0" smtClean="0"/>
              <a:t>groups</a:t>
            </a:r>
            <a:r>
              <a:rPr lang="zh-CN" altLang="en-US" baseline="0" dirty="0" smtClean="0"/>
              <a:t> </a:t>
            </a:r>
            <a:r>
              <a:rPr lang="en-US" altLang="zh-CN" baseline="0" dirty="0" smtClean="0"/>
              <a:t>for</a:t>
            </a:r>
            <a:r>
              <a:rPr lang="zh-CN" altLang="en-US" baseline="0" dirty="0" smtClean="0"/>
              <a:t> </a:t>
            </a:r>
            <a:r>
              <a:rPr lang="en-US" altLang="zh-CN" baseline="0" dirty="0" smtClean="0"/>
              <a:t>one</a:t>
            </a:r>
            <a:r>
              <a:rPr lang="zh-CN" altLang="en-US" baseline="0" dirty="0" smtClean="0"/>
              <a:t> </a:t>
            </a:r>
            <a:r>
              <a:rPr lang="en-US" altLang="zh-CN" baseline="0" dirty="0" smtClean="0"/>
              <a:t>landmark.</a:t>
            </a:r>
            <a:r>
              <a:rPr lang="zh-CN" altLang="en-US" baseline="0" dirty="0" smtClean="0"/>
              <a:t> </a:t>
            </a:r>
            <a:r>
              <a:rPr lang="en-US" altLang="zh-CN" baseline="0" dirty="0" smtClean="0"/>
              <a:t>Images</a:t>
            </a:r>
            <a:r>
              <a:rPr lang="zh-CN" altLang="en-US" baseline="0" dirty="0" smtClean="0"/>
              <a:t> </a:t>
            </a:r>
            <a:r>
              <a:rPr lang="en-US" altLang="zh-CN" baseline="0" dirty="0" smtClean="0"/>
              <a:t>in</a:t>
            </a:r>
            <a:r>
              <a:rPr lang="zh-CN" altLang="en-US" baseline="0" dirty="0" smtClean="0"/>
              <a:t> </a:t>
            </a:r>
            <a:r>
              <a:rPr lang="en-US" altLang="zh-CN" baseline="0" dirty="0" smtClean="0"/>
              <a:t>same</a:t>
            </a:r>
            <a:r>
              <a:rPr lang="zh-CN" altLang="en-US" baseline="0" dirty="0" smtClean="0"/>
              <a:t> </a:t>
            </a:r>
            <a:r>
              <a:rPr lang="en-US" altLang="zh-CN" baseline="0" dirty="0" smtClean="0"/>
              <a:t>red</a:t>
            </a:r>
            <a:r>
              <a:rPr lang="zh-CN" altLang="en-US" baseline="0" dirty="0" smtClean="0"/>
              <a:t> </a:t>
            </a:r>
            <a:r>
              <a:rPr lang="en-US" altLang="zh-CN" baseline="0" dirty="0" smtClean="0"/>
              <a:t>box</a:t>
            </a:r>
            <a:r>
              <a:rPr lang="zh-CN" altLang="en-US" baseline="0" dirty="0" smtClean="0"/>
              <a:t> </a:t>
            </a:r>
            <a:r>
              <a:rPr lang="en-US" altLang="zh-CN" baseline="0" dirty="0" smtClean="0"/>
              <a:t>belong</a:t>
            </a:r>
            <a:r>
              <a:rPr lang="zh-CN" altLang="en-US" baseline="0" dirty="0" smtClean="0"/>
              <a:t> </a:t>
            </a:r>
            <a:r>
              <a:rPr lang="en-US" altLang="zh-CN" baseline="0" dirty="0" smtClean="0"/>
              <a:t>to</a:t>
            </a:r>
            <a:r>
              <a:rPr lang="zh-CN" altLang="en-US" baseline="0" dirty="0" smtClean="0"/>
              <a:t> </a:t>
            </a:r>
            <a:r>
              <a:rPr lang="en-US" altLang="zh-CN" baseline="0" dirty="0" smtClean="0"/>
              <a:t>same</a:t>
            </a:r>
            <a:r>
              <a:rPr lang="zh-CN" altLang="en-US" baseline="0" dirty="0" smtClean="0"/>
              <a:t> </a:t>
            </a:r>
            <a:r>
              <a:rPr lang="en-US" altLang="zh-CN" baseline="0" dirty="0" smtClean="0"/>
              <a:t>group.</a:t>
            </a:r>
            <a:r>
              <a:rPr lang="zh-CN" altLang="en-US" baseline="0" dirty="0" smtClean="0"/>
              <a:t> </a:t>
            </a:r>
            <a:r>
              <a:rPr lang="en-US" altLang="zh-CN" baseline="0" dirty="0" smtClean="0"/>
              <a:t>Only</a:t>
            </a:r>
            <a:r>
              <a:rPr lang="zh-CN" altLang="en-US" baseline="0" dirty="0" smtClean="0"/>
              <a:t> </a:t>
            </a:r>
            <a:r>
              <a:rPr lang="en-US" altLang="zh-CN" baseline="0" dirty="0" smtClean="0"/>
              <a:t>the</a:t>
            </a:r>
            <a:r>
              <a:rPr lang="zh-CN" altLang="en-US" baseline="0" dirty="0" smtClean="0"/>
              <a:t> </a:t>
            </a:r>
            <a:r>
              <a:rPr lang="en-US" altLang="zh-CN" baseline="0" dirty="0" smtClean="0"/>
              <a:t>group</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right</a:t>
            </a:r>
            <a:r>
              <a:rPr lang="zh-CN" altLang="en-US" baseline="0" dirty="0" smtClean="0"/>
              <a:t> </a:t>
            </a:r>
            <a:r>
              <a:rPr lang="en-US" altLang="zh-CN" baseline="0" dirty="0" smtClean="0"/>
              <a:t>are</a:t>
            </a:r>
            <a:r>
              <a:rPr lang="zh-CN" altLang="en-US" baseline="0" dirty="0" smtClean="0"/>
              <a:t> </a:t>
            </a:r>
            <a:r>
              <a:rPr lang="en-US" altLang="zh-CN" baseline="0" dirty="0" smtClean="0"/>
              <a:t>what</a:t>
            </a:r>
            <a:r>
              <a:rPr lang="zh-CN" altLang="en-US" baseline="0" dirty="0" smtClean="0"/>
              <a:t> </a:t>
            </a:r>
            <a:r>
              <a:rPr lang="en-US" altLang="zh-CN" baseline="0" dirty="0" smtClean="0"/>
              <a:t>we</a:t>
            </a:r>
            <a:r>
              <a:rPr lang="zh-CN" altLang="en-US" baseline="0" dirty="0" smtClean="0"/>
              <a:t> </a:t>
            </a:r>
            <a:r>
              <a:rPr lang="en-US" altLang="zh-CN" baseline="0" dirty="0" smtClean="0"/>
              <a:t>need.</a:t>
            </a:r>
            <a:r>
              <a:rPr lang="zh-CN" altLang="en-US" baseline="0" dirty="0" smtClean="0"/>
              <a:t> </a:t>
            </a:r>
            <a:r>
              <a:rPr lang="en-US" altLang="zh-CN" baseline="0" dirty="0" smtClean="0"/>
              <a:t>Other</a:t>
            </a:r>
            <a:r>
              <a:rPr lang="zh-CN" altLang="en-US" baseline="0" dirty="0" smtClean="0"/>
              <a:t> </a:t>
            </a:r>
            <a:r>
              <a:rPr lang="en-US" altLang="zh-CN" baseline="0" dirty="0" smtClean="0"/>
              <a:t>groups</a:t>
            </a:r>
            <a:r>
              <a:rPr lang="zh-CN" altLang="en-US" baseline="0" dirty="0" smtClean="0"/>
              <a:t> </a:t>
            </a:r>
            <a:r>
              <a:rPr lang="en-US" altLang="zh-CN" baseline="0" dirty="0" smtClean="0"/>
              <a:t>are</a:t>
            </a:r>
            <a:r>
              <a:rPr lang="zh-CN" altLang="en-US" baseline="0" dirty="0" smtClean="0"/>
              <a:t> </a:t>
            </a:r>
            <a:r>
              <a:rPr lang="en-US" altLang="zh-CN" baseline="0" dirty="0" smtClean="0"/>
              <a:t>either</a:t>
            </a:r>
            <a:r>
              <a:rPr lang="zh-CN" altLang="en-US" baseline="0" dirty="0" smtClean="0"/>
              <a:t> </a:t>
            </a:r>
            <a:r>
              <a:rPr lang="en-US" altLang="zh-CN" baseline="0" dirty="0" smtClean="0"/>
              <a:t>unrelated</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landmark</a:t>
            </a:r>
            <a:r>
              <a:rPr lang="zh-CN" altLang="en-US" baseline="0" dirty="0" smtClean="0"/>
              <a:t> </a:t>
            </a:r>
            <a:r>
              <a:rPr lang="en-US" altLang="zh-CN" baseline="0" dirty="0" smtClean="0"/>
              <a:t>or</a:t>
            </a:r>
            <a:r>
              <a:rPr lang="zh-CN" altLang="en-US" baseline="0" dirty="0" smtClean="0"/>
              <a:t> </a:t>
            </a:r>
            <a:r>
              <a:rPr lang="en-US" altLang="zh-CN" baseline="0" dirty="0" smtClean="0"/>
              <a:t>mislabeled.</a:t>
            </a:r>
            <a:r>
              <a:rPr lang="zh-CN" altLang="en-US" baseline="0" dirty="0" smtClean="0"/>
              <a:t> </a:t>
            </a:r>
            <a:r>
              <a:rPr lang="en-US" altLang="zh-CN" baseline="0" dirty="0" smtClean="0"/>
              <a:t>Here</a:t>
            </a:r>
            <a:r>
              <a:rPr lang="zh-CN" altLang="en-US" baseline="0" dirty="0" smtClean="0"/>
              <a:t> </a:t>
            </a:r>
            <a:r>
              <a:rPr lang="en-US" altLang="zh-CN" baseline="0" dirty="0" smtClean="0"/>
              <a:t>comes</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human</a:t>
            </a:r>
            <a:r>
              <a:rPr lang="zh-CN" altLang="en-US" baseline="0" dirty="0" smtClean="0"/>
              <a:t> </a:t>
            </a:r>
            <a:r>
              <a:rPr lang="en-US" altLang="zh-CN" baseline="0" dirty="0" smtClean="0"/>
              <a:t>decision.</a:t>
            </a:r>
            <a:r>
              <a:rPr lang="zh-CN" altLang="en-US" baseline="0" dirty="0" smtClean="0"/>
              <a:t> </a:t>
            </a:r>
            <a:r>
              <a:rPr lang="en-US" altLang="zh-CN" baseline="0" dirty="0" smtClean="0"/>
              <a:t>We</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decide</a:t>
            </a:r>
            <a:r>
              <a:rPr lang="zh-CN" altLang="en-US" baseline="0" dirty="0" smtClean="0"/>
              <a:t> </a:t>
            </a:r>
            <a:r>
              <a:rPr lang="en-US" altLang="zh-CN" baseline="0" dirty="0" smtClean="0"/>
              <a:t>which</a:t>
            </a:r>
            <a:r>
              <a:rPr lang="zh-CN" altLang="en-US" baseline="0" dirty="0" smtClean="0"/>
              <a:t> </a:t>
            </a:r>
            <a:r>
              <a:rPr lang="en-US" altLang="zh-CN" baseline="0" dirty="0" smtClean="0"/>
              <a:t>group</a:t>
            </a:r>
            <a:r>
              <a:rPr lang="zh-CN" altLang="en-US" baseline="0" dirty="0" smtClean="0"/>
              <a:t> </a:t>
            </a:r>
            <a:r>
              <a:rPr lang="en-US" altLang="zh-CN" baseline="0" dirty="0" smtClean="0"/>
              <a:t>to</a:t>
            </a:r>
            <a:r>
              <a:rPr lang="zh-CN" altLang="en-US" baseline="0" dirty="0" smtClean="0"/>
              <a:t> </a:t>
            </a:r>
            <a:r>
              <a:rPr lang="en-US" altLang="zh-CN" baseline="0" dirty="0" smtClean="0"/>
              <a:t>keep.</a:t>
            </a:r>
            <a:r>
              <a:rPr lang="zh-CN" altLang="en-US" baseline="0" dirty="0" smtClean="0"/>
              <a:t> </a:t>
            </a:r>
            <a:r>
              <a:rPr lang="en-US" altLang="zh-CN" baseline="0" dirty="0" smtClean="0"/>
              <a:t>I</a:t>
            </a:r>
            <a:r>
              <a:rPr lang="zh-CN" altLang="en-US" baseline="0" dirty="0" smtClean="0"/>
              <a:t> </a:t>
            </a:r>
            <a:r>
              <a:rPr lang="en-US" altLang="zh-CN" baseline="0" dirty="0" smtClean="0"/>
              <a:t>thought</a:t>
            </a:r>
            <a:r>
              <a:rPr lang="zh-CN" altLang="en-US" baseline="0" dirty="0" smtClean="0"/>
              <a:t> </a:t>
            </a:r>
            <a:r>
              <a:rPr lang="en-US" altLang="zh-CN" baseline="0" dirty="0" smtClean="0"/>
              <a:t>about</a:t>
            </a:r>
            <a:r>
              <a:rPr lang="zh-CN" altLang="en-US" baseline="0" dirty="0" smtClean="0"/>
              <a:t> </a:t>
            </a:r>
            <a:r>
              <a:rPr lang="en-US" altLang="zh-CN" baseline="0" dirty="0" smtClean="0"/>
              <a:t>doing</a:t>
            </a:r>
            <a:r>
              <a:rPr lang="zh-CN" altLang="en-US" baseline="0" dirty="0" smtClean="0"/>
              <a:t> </a:t>
            </a:r>
            <a:r>
              <a:rPr lang="en-US" altLang="zh-CN" baseline="0" dirty="0" smtClean="0"/>
              <a:t>the</a:t>
            </a:r>
            <a:r>
              <a:rPr lang="zh-CN" altLang="en-US" baseline="0" dirty="0" smtClean="0"/>
              <a:t> </a:t>
            </a:r>
            <a:r>
              <a:rPr lang="en-US" altLang="zh-CN" baseline="0" dirty="0" smtClean="0"/>
              <a:t>whole</a:t>
            </a:r>
            <a:r>
              <a:rPr lang="zh-CN" altLang="en-US" baseline="0" dirty="0" smtClean="0"/>
              <a:t> </a:t>
            </a:r>
            <a:r>
              <a:rPr lang="en-US" altLang="zh-CN" baseline="0" dirty="0" smtClean="0"/>
              <a:t>process</a:t>
            </a:r>
            <a:r>
              <a:rPr lang="zh-CN" altLang="en-US" baseline="0" dirty="0" smtClean="0"/>
              <a:t> </a:t>
            </a:r>
            <a:r>
              <a:rPr lang="en-US" altLang="zh-CN" baseline="0" dirty="0" smtClean="0"/>
              <a:t>automatically</a:t>
            </a:r>
            <a:r>
              <a:rPr lang="zh-CN" altLang="en-US" baseline="0" dirty="0" smtClean="0"/>
              <a:t> </a:t>
            </a:r>
            <a:r>
              <a:rPr lang="en-US" altLang="zh-CN" baseline="0" dirty="0" smtClean="0"/>
              <a:t>by</a:t>
            </a:r>
            <a:r>
              <a:rPr lang="zh-CN" altLang="en-US" baseline="0" dirty="0" smtClean="0"/>
              <a:t> </a:t>
            </a:r>
            <a:r>
              <a:rPr lang="en-US" altLang="zh-CN" baseline="0" dirty="0" smtClean="0"/>
              <a:t>keeping</a:t>
            </a:r>
            <a:r>
              <a:rPr lang="zh-CN" altLang="en-US" baseline="0" dirty="0" smtClean="0"/>
              <a:t> </a:t>
            </a:r>
            <a:r>
              <a:rPr lang="en-US" altLang="zh-CN" baseline="0" dirty="0" smtClean="0"/>
              <a:t>the</a:t>
            </a:r>
            <a:r>
              <a:rPr lang="zh-CN" altLang="en-US" baseline="0" dirty="0" smtClean="0"/>
              <a:t> </a:t>
            </a:r>
            <a:r>
              <a:rPr lang="en-US" altLang="zh-CN" baseline="0" dirty="0" smtClean="0"/>
              <a:t>group</a:t>
            </a:r>
            <a:r>
              <a:rPr lang="zh-CN" altLang="en-US" baseline="0" dirty="0" smtClean="0"/>
              <a:t> </a:t>
            </a:r>
            <a:r>
              <a:rPr lang="en-US" altLang="zh-CN" baseline="0" dirty="0" smtClean="0"/>
              <a:t>with</a:t>
            </a:r>
            <a:r>
              <a:rPr lang="zh-CN" altLang="en-US" baseline="0" dirty="0" smtClean="0"/>
              <a:t> </a:t>
            </a:r>
            <a:r>
              <a:rPr lang="en-US" altLang="zh-CN" baseline="0" dirty="0" smtClean="0"/>
              <a:t>most</a:t>
            </a:r>
            <a:r>
              <a:rPr lang="zh-CN" altLang="en-US" baseline="0" dirty="0" smtClean="0"/>
              <a:t> </a:t>
            </a:r>
            <a:r>
              <a:rPr lang="en-US" altLang="zh-CN" baseline="0" dirty="0" smtClean="0"/>
              <a:t>images.</a:t>
            </a:r>
            <a:r>
              <a:rPr lang="zh-CN" altLang="en-US" baseline="0" dirty="0" smtClean="0"/>
              <a:t> </a:t>
            </a:r>
            <a:r>
              <a:rPr lang="en-US" altLang="zh-CN" baseline="0" dirty="0" smtClean="0"/>
              <a:t>But</a:t>
            </a:r>
            <a:r>
              <a:rPr lang="zh-CN" altLang="en-US" baseline="0" dirty="0" smtClean="0"/>
              <a:t> </a:t>
            </a:r>
            <a:r>
              <a:rPr lang="en-US" altLang="zh-CN" baseline="0" dirty="0" smtClean="0"/>
              <a:t>it</a:t>
            </a:r>
            <a:r>
              <a:rPr lang="zh-CN" altLang="en-US" baseline="0" dirty="0" smtClean="0"/>
              <a:t> </a:t>
            </a:r>
            <a:r>
              <a:rPr lang="en-US" altLang="zh-CN" baseline="0" dirty="0" smtClean="0"/>
              <a:t>did</a:t>
            </a:r>
            <a:r>
              <a:rPr lang="zh-CN" altLang="en-US" baseline="0" dirty="0" smtClean="0"/>
              <a:t> </a:t>
            </a:r>
            <a:r>
              <a:rPr lang="en-US" altLang="zh-CN" baseline="0" dirty="0" smtClean="0"/>
              <a:t>not</a:t>
            </a:r>
            <a:r>
              <a:rPr lang="zh-CN" altLang="en-US" baseline="0" dirty="0" smtClean="0"/>
              <a:t> </a:t>
            </a:r>
            <a:r>
              <a:rPr lang="en-US" altLang="zh-CN" baseline="0" dirty="0" smtClean="0"/>
              <a:t>work</a:t>
            </a:r>
            <a:r>
              <a:rPr lang="zh-CN" altLang="en-US" baseline="0" dirty="0" smtClean="0"/>
              <a:t> </a:t>
            </a:r>
            <a:r>
              <a:rPr lang="en-US" altLang="zh-CN" baseline="0" dirty="0" smtClean="0"/>
              <a:t>nicely.</a:t>
            </a:r>
            <a:r>
              <a:rPr lang="zh-CN" altLang="en-US" baseline="0" dirty="0" smtClean="0"/>
              <a:t> </a:t>
            </a:r>
            <a:r>
              <a:rPr lang="en-US" altLang="zh-CN" baseline="0" dirty="0" smtClean="0"/>
              <a:t>Because,</a:t>
            </a:r>
            <a:r>
              <a:rPr lang="zh-CN" altLang="en-US" baseline="0" dirty="0" smtClean="0"/>
              <a:t> </a:t>
            </a:r>
            <a:r>
              <a:rPr lang="en-US" altLang="zh-CN" baseline="0" dirty="0" smtClean="0"/>
              <a:t>first,</a:t>
            </a:r>
            <a:r>
              <a:rPr lang="zh-CN" altLang="en-US" baseline="0" dirty="0" smtClean="0"/>
              <a:t> </a:t>
            </a:r>
            <a:r>
              <a:rPr lang="en-US" altLang="zh-CN" baseline="0" dirty="0" smtClean="0"/>
              <a:t>the</a:t>
            </a:r>
            <a:r>
              <a:rPr lang="zh-CN" altLang="en-US" baseline="0" dirty="0" smtClean="0"/>
              <a:t> </a:t>
            </a:r>
            <a:r>
              <a:rPr lang="en-US" altLang="zh-CN" baseline="0" dirty="0" smtClean="0"/>
              <a:t>largest</a:t>
            </a:r>
            <a:r>
              <a:rPr lang="zh-CN" altLang="en-US" baseline="0" dirty="0" smtClean="0"/>
              <a:t> </a:t>
            </a:r>
            <a:r>
              <a:rPr lang="en-US" altLang="zh-CN" baseline="0" dirty="0" smtClean="0"/>
              <a:t>group</a:t>
            </a:r>
            <a:r>
              <a:rPr lang="zh-CN" altLang="en-US" baseline="0" dirty="0" smtClean="0"/>
              <a:t> </a:t>
            </a:r>
            <a:r>
              <a:rPr lang="en-US" altLang="zh-CN" baseline="0" dirty="0" smtClean="0"/>
              <a:t>may</a:t>
            </a:r>
            <a:r>
              <a:rPr lang="zh-CN" altLang="en-US" baseline="0" dirty="0" smtClean="0"/>
              <a:t> </a:t>
            </a:r>
            <a:r>
              <a:rPr lang="en-US" altLang="zh-CN" baseline="0" dirty="0" smtClean="0"/>
              <a:t>contain</a:t>
            </a:r>
            <a:r>
              <a:rPr lang="zh-CN" altLang="en-US" baseline="0" dirty="0" smtClean="0"/>
              <a:t> </a:t>
            </a:r>
            <a:r>
              <a:rPr lang="en-US" altLang="zh-CN" baseline="0" dirty="0" smtClean="0"/>
              <a:t>plants</a:t>
            </a:r>
            <a:r>
              <a:rPr lang="zh-CN" altLang="en-US" baseline="0" dirty="0" smtClean="0"/>
              <a:t> </a:t>
            </a:r>
            <a:r>
              <a:rPr lang="en-US" altLang="zh-CN" baseline="0" dirty="0" smtClean="0"/>
              <a:t>or</a:t>
            </a:r>
            <a:r>
              <a:rPr lang="zh-CN" altLang="en-US" baseline="0" dirty="0" smtClean="0"/>
              <a:t> </a:t>
            </a:r>
            <a:r>
              <a:rPr lang="en-US" altLang="zh-CN" baseline="0" dirty="0" smtClean="0"/>
              <a:t>person</a:t>
            </a:r>
            <a:r>
              <a:rPr lang="zh-CN" altLang="en-US" baseline="0" dirty="0" smtClean="0"/>
              <a:t> </a:t>
            </a:r>
            <a:r>
              <a:rPr lang="en-US" altLang="zh-CN" baseline="0" dirty="0" smtClean="0"/>
              <a:t>instead</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landmarks.</a:t>
            </a:r>
            <a:r>
              <a:rPr lang="zh-CN" altLang="en-US" baseline="0" dirty="0" smtClean="0"/>
              <a:t> </a:t>
            </a:r>
            <a:r>
              <a:rPr lang="en-US" altLang="zh-CN" baseline="0" dirty="0" smtClean="0"/>
              <a:t>Second,</a:t>
            </a:r>
            <a:r>
              <a:rPr lang="zh-CN" altLang="en-US" baseline="0" dirty="0" smtClean="0"/>
              <a:t> </a:t>
            </a:r>
            <a:r>
              <a:rPr lang="en-US" altLang="zh-CN" baseline="0" dirty="0" smtClean="0"/>
              <a:t>there</a:t>
            </a:r>
            <a:r>
              <a:rPr lang="zh-CN" altLang="en-US" baseline="0" dirty="0" smtClean="0"/>
              <a:t> </a:t>
            </a:r>
            <a:r>
              <a:rPr lang="en-US" altLang="zh-CN" baseline="0" dirty="0" smtClean="0"/>
              <a:t>are</a:t>
            </a:r>
            <a:r>
              <a:rPr lang="zh-CN" altLang="en-US" baseline="0" dirty="0" smtClean="0"/>
              <a:t> </a:t>
            </a:r>
            <a:r>
              <a:rPr lang="en-US" altLang="zh-CN" baseline="0" dirty="0" smtClean="0"/>
              <a:t>cases</a:t>
            </a:r>
            <a:r>
              <a:rPr lang="zh-CN" altLang="en-US" baseline="0" dirty="0" smtClean="0"/>
              <a:t> </a:t>
            </a:r>
            <a:r>
              <a:rPr lang="en-US" altLang="zh-CN" baseline="0" dirty="0" smtClean="0"/>
              <a:t>that</a:t>
            </a:r>
            <a:r>
              <a:rPr lang="zh-CN" altLang="en-US" baseline="0" dirty="0" smtClean="0"/>
              <a:t> </a:t>
            </a:r>
            <a:r>
              <a:rPr lang="en-US" altLang="zh-CN" baseline="0" dirty="0" smtClean="0"/>
              <a:t>some</a:t>
            </a:r>
            <a:r>
              <a:rPr lang="zh-CN" altLang="en-US" baseline="0" dirty="0" smtClean="0"/>
              <a:t> </a:t>
            </a:r>
            <a:r>
              <a:rPr lang="en-US" altLang="zh-CN" baseline="0" dirty="0" smtClean="0"/>
              <a:t>small</a:t>
            </a:r>
            <a:r>
              <a:rPr lang="zh-CN" altLang="en-US" baseline="0" dirty="0" smtClean="0"/>
              <a:t> </a:t>
            </a:r>
            <a:r>
              <a:rPr lang="en-US" altLang="zh-CN" baseline="0" dirty="0" smtClean="0"/>
              <a:t>groups</a:t>
            </a:r>
            <a:r>
              <a:rPr lang="zh-CN" altLang="en-US" baseline="0" dirty="0" smtClean="0"/>
              <a:t> </a:t>
            </a:r>
            <a:r>
              <a:rPr lang="en-US" altLang="zh-CN" baseline="0" dirty="0" smtClean="0"/>
              <a:t>contains</a:t>
            </a:r>
            <a:r>
              <a:rPr lang="zh-CN" altLang="en-US" baseline="0" dirty="0" smtClean="0"/>
              <a:t> </a:t>
            </a:r>
            <a:r>
              <a:rPr lang="en-US" altLang="zh-CN" baseline="0" dirty="0" smtClean="0"/>
              <a:t>the</a:t>
            </a:r>
            <a:r>
              <a:rPr lang="zh-CN" altLang="en-US" baseline="0" dirty="0" smtClean="0"/>
              <a:t> </a:t>
            </a:r>
            <a:r>
              <a:rPr lang="en-US" altLang="zh-CN" baseline="0" dirty="0" smtClean="0"/>
              <a:t>landmark,</a:t>
            </a:r>
            <a:r>
              <a:rPr lang="zh-CN" altLang="en-US" baseline="0" dirty="0" smtClean="0"/>
              <a:t> </a:t>
            </a:r>
            <a:r>
              <a:rPr lang="en-US" altLang="zh-CN" baseline="0" dirty="0" smtClean="0"/>
              <a:t>but</a:t>
            </a:r>
            <a:r>
              <a:rPr lang="zh-CN" altLang="en-US" baseline="0" dirty="0" smtClean="0"/>
              <a:t> </a:t>
            </a:r>
            <a:r>
              <a:rPr lang="en-US" altLang="zh-CN" baseline="0" dirty="0" smtClean="0"/>
              <a:t>just</a:t>
            </a:r>
            <a:r>
              <a:rPr lang="zh-CN" altLang="en-US" baseline="0" dirty="0" smtClean="0"/>
              <a:t> </a:t>
            </a:r>
            <a:r>
              <a:rPr lang="en-US" altLang="zh-CN" baseline="0" dirty="0" smtClean="0"/>
              <a:t>the</a:t>
            </a:r>
            <a:r>
              <a:rPr lang="zh-CN" altLang="en-US" baseline="0" dirty="0" smtClean="0"/>
              <a:t> </a:t>
            </a:r>
            <a:r>
              <a:rPr lang="en-US" altLang="zh-CN" baseline="0" dirty="0" smtClean="0"/>
              <a:t>images</a:t>
            </a:r>
            <a:r>
              <a:rPr lang="zh-CN" altLang="en-US" baseline="0" dirty="0" smtClean="0"/>
              <a:t> </a:t>
            </a:r>
            <a:r>
              <a:rPr lang="en-US" altLang="zh-CN" baseline="0" dirty="0" smtClean="0"/>
              <a:t>are</a:t>
            </a:r>
            <a:r>
              <a:rPr lang="zh-CN" altLang="en-US" baseline="0" dirty="0" smtClean="0"/>
              <a:t> </a:t>
            </a:r>
            <a:r>
              <a:rPr lang="en-US" altLang="zh-CN" baseline="0" dirty="0" smtClean="0"/>
              <a:t>taken</a:t>
            </a:r>
            <a:r>
              <a:rPr lang="zh-CN" altLang="en-US" baseline="0" dirty="0" smtClean="0"/>
              <a:t> </a:t>
            </a:r>
            <a:r>
              <a:rPr lang="en-US" altLang="zh-CN" baseline="0" dirty="0" smtClean="0"/>
              <a:t>form</a:t>
            </a:r>
            <a:r>
              <a:rPr lang="zh-CN" altLang="en-US" baseline="0" dirty="0" smtClean="0"/>
              <a:t> </a:t>
            </a:r>
            <a:r>
              <a:rPr lang="en-US" altLang="zh-CN" baseline="0" dirty="0" smtClean="0"/>
              <a:t>different</a:t>
            </a:r>
            <a:r>
              <a:rPr lang="zh-CN" altLang="en-US" baseline="0" dirty="0" smtClean="0"/>
              <a:t> </a:t>
            </a:r>
            <a:r>
              <a:rPr lang="en-US" altLang="zh-CN" baseline="0" dirty="0" smtClean="0"/>
              <a:t>point</a:t>
            </a:r>
            <a:r>
              <a:rPr lang="zh-CN" altLang="en-US" baseline="0" dirty="0" smtClean="0"/>
              <a:t> </a:t>
            </a:r>
            <a:r>
              <a:rPr lang="en-US" altLang="zh-CN" baseline="0" dirty="0" smtClean="0"/>
              <a:t>of</a:t>
            </a:r>
            <a:r>
              <a:rPr lang="zh-CN" altLang="en-US" baseline="0" dirty="0" smtClean="0"/>
              <a:t> </a:t>
            </a:r>
            <a:r>
              <a:rPr lang="en-US" altLang="zh-CN" baseline="0" dirty="0" smtClean="0"/>
              <a:t>view,</a:t>
            </a:r>
            <a:r>
              <a:rPr lang="zh-CN" altLang="en-US" baseline="0" dirty="0" smtClean="0"/>
              <a:t> </a:t>
            </a:r>
            <a:r>
              <a:rPr lang="en-US" altLang="zh-CN" baseline="0" dirty="0" smtClean="0"/>
              <a:t>or</a:t>
            </a:r>
            <a:r>
              <a:rPr lang="zh-CN" altLang="en-US" baseline="0" dirty="0" smtClean="0"/>
              <a:t> </a:t>
            </a:r>
            <a:r>
              <a:rPr lang="en-US" altLang="zh-CN" baseline="0" dirty="0" smtClean="0"/>
              <a:t>under</a:t>
            </a:r>
            <a:r>
              <a:rPr lang="zh-CN" altLang="en-US" baseline="0" dirty="0" smtClean="0"/>
              <a:t> </a:t>
            </a:r>
            <a:r>
              <a:rPr lang="en-US" altLang="zh-CN" baseline="0" dirty="0" smtClean="0"/>
              <a:t>different</a:t>
            </a:r>
            <a:r>
              <a:rPr lang="zh-CN" altLang="en-US" baseline="0" dirty="0" smtClean="0"/>
              <a:t> </a:t>
            </a:r>
            <a:r>
              <a:rPr lang="en-US" altLang="zh-CN" baseline="0" dirty="0" smtClean="0"/>
              <a:t>weather</a:t>
            </a:r>
            <a:r>
              <a:rPr lang="zh-CN" altLang="en-US" baseline="0" dirty="0" smtClean="0"/>
              <a:t> </a:t>
            </a:r>
            <a:r>
              <a:rPr lang="en-US" altLang="zh-CN" baseline="0" dirty="0" smtClean="0"/>
              <a:t>conditions.</a:t>
            </a:r>
            <a:r>
              <a:rPr lang="zh-CN" altLang="en-US" baseline="0" dirty="0" smtClean="0"/>
              <a:t> </a:t>
            </a:r>
            <a:r>
              <a:rPr lang="en-US" altLang="zh-CN" baseline="0" dirty="0" smtClean="0"/>
              <a:t>For</a:t>
            </a:r>
            <a:r>
              <a:rPr lang="zh-CN" altLang="en-US" baseline="0" dirty="0" smtClean="0"/>
              <a:t> </a:t>
            </a:r>
            <a:r>
              <a:rPr lang="en-US" altLang="zh-CN" baseline="0" dirty="0" smtClean="0"/>
              <a:t>these</a:t>
            </a:r>
            <a:r>
              <a:rPr lang="zh-CN" altLang="en-US" baseline="0" dirty="0" smtClean="0"/>
              <a:t> </a:t>
            </a:r>
            <a:r>
              <a:rPr lang="en-US" altLang="zh-CN" baseline="0" dirty="0" smtClean="0"/>
              <a:t>case,</a:t>
            </a:r>
            <a:r>
              <a:rPr lang="zh-CN" altLang="en-US" baseline="0" dirty="0" smtClean="0"/>
              <a:t> </a:t>
            </a:r>
            <a:r>
              <a:rPr lang="en-US" altLang="zh-CN" baseline="0" dirty="0" smtClean="0"/>
              <a:t>we</a:t>
            </a:r>
            <a:r>
              <a:rPr lang="zh-CN" altLang="en-US" baseline="0" dirty="0" smtClean="0"/>
              <a:t> </a:t>
            </a:r>
            <a:r>
              <a:rPr lang="en-US" altLang="zh-CN" baseline="0" dirty="0" smtClean="0"/>
              <a:t>want</a:t>
            </a:r>
            <a:r>
              <a:rPr lang="zh-CN" altLang="en-US" baseline="0" dirty="0" smtClean="0"/>
              <a:t> </a:t>
            </a:r>
            <a:r>
              <a:rPr lang="en-US" altLang="zh-CN" baseline="0" dirty="0" smtClean="0"/>
              <a:t>to</a:t>
            </a:r>
            <a:r>
              <a:rPr lang="zh-CN" altLang="en-US" baseline="0" dirty="0" smtClean="0"/>
              <a:t> </a:t>
            </a:r>
            <a:r>
              <a:rPr lang="en-US" altLang="zh-CN" baseline="0" dirty="0" smtClean="0"/>
              <a:t>keep</a:t>
            </a:r>
            <a:r>
              <a:rPr lang="zh-CN" altLang="en-US" baseline="0" dirty="0" smtClean="0"/>
              <a:t> </a:t>
            </a:r>
            <a:r>
              <a:rPr lang="en-US" altLang="zh-CN" baseline="0" dirty="0" smtClean="0"/>
              <a:t>these</a:t>
            </a:r>
            <a:r>
              <a:rPr lang="zh-CN" altLang="en-US" baseline="0" dirty="0" smtClean="0"/>
              <a:t> </a:t>
            </a:r>
            <a:r>
              <a:rPr lang="en-US" altLang="zh-CN" baseline="0" dirty="0" smtClean="0"/>
              <a:t>groups.</a:t>
            </a:r>
            <a:r>
              <a:rPr lang="zh-CN" altLang="en-US" baseline="0" dirty="0" smtClean="0"/>
              <a:t> </a:t>
            </a:r>
            <a:r>
              <a:rPr lang="en-US" altLang="zh-CN" baseline="0" dirty="0" smtClean="0"/>
              <a:t>So</a:t>
            </a:r>
            <a:r>
              <a:rPr lang="zh-CN" altLang="en-US" baseline="0" dirty="0" smtClean="0"/>
              <a:t> </a:t>
            </a:r>
            <a:r>
              <a:rPr lang="en-US" altLang="zh-CN" baseline="0" dirty="0" smtClean="0"/>
              <a:t>In</a:t>
            </a:r>
            <a:r>
              <a:rPr lang="zh-CN" altLang="en-US" baseline="0" dirty="0" smtClean="0"/>
              <a:t> </a:t>
            </a:r>
            <a:r>
              <a:rPr lang="en-US" altLang="zh-CN" baseline="0" dirty="0" smtClean="0"/>
              <a:t>order</a:t>
            </a:r>
            <a:r>
              <a:rPr lang="zh-CN" altLang="en-US" baseline="0" dirty="0" smtClean="0"/>
              <a:t> </a:t>
            </a:r>
            <a:r>
              <a:rPr lang="en-US" altLang="zh-CN" baseline="0" dirty="0" smtClean="0"/>
              <a:t>to</a:t>
            </a:r>
            <a:r>
              <a:rPr lang="zh-CN" altLang="en-US" baseline="0" dirty="0" smtClean="0"/>
              <a:t> </a:t>
            </a:r>
            <a:r>
              <a:rPr lang="en-US" altLang="zh-CN" baseline="0" dirty="0" smtClean="0"/>
              <a:t>get</a:t>
            </a:r>
            <a:r>
              <a:rPr lang="zh-CN" altLang="en-US" baseline="0" dirty="0" smtClean="0"/>
              <a:t> </a:t>
            </a:r>
            <a:r>
              <a:rPr lang="en-US" altLang="zh-CN" baseline="0" dirty="0" smtClean="0"/>
              <a:t>relevant</a:t>
            </a:r>
            <a:r>
              <a:rPr lang="zh-CN" altLang="en-US" baseline="0" dirty="0" smtClean="0"/>
              <a:t> </a:t>
            </a:r>
            <a:r>
              <a:rPr lang="en-US" altLang="zh-CN" baseline="0" dirty="0" smtClean="0"/>
              <a:t>images</a:t>
            </a:r>
            <a:r>
              <a:rPr lang="zh-CN" altLang="en-US" baseline="0" dirty="0" smtClean="0"/>
              <a:t> </a:t>
            </a:r>
            <a:r>
              <a:rPr lang="en-US" altLang="zh-CN" baseline="0" dirty="0" smtClean="0"/>
              <a:t>as</a:t>
            </a:r>
            <a:r>
              <a:rPr lang="zh-CN" altLang="en-US" baseline="0" dirty="0" smtClean="0"/>
              <a:t> </a:t>
            </a:r>
            <a:r>
              <a:rPr lang="en-US" altLang="zh-CN" baseline="0" dirty="0" smtClean="0"/>
              <a:t>more</a:t>
            </a:r>
            <a:r>
              <a:rPr lang="zh-CN" altLang="en-US" baseline="0" dirty="0" smtClean="0"/>
              <a:t> </a:t>
            </a:r>
            <a:r>
              <a:rPr lang="en-US" altLang="zh-CN" baseline="0" dirty="0" smtClean="0"/>
              <a:t>as</a:t>
            </a:r>
            <a:r>
              <a:rPr lang="zh-CN" altLang="en-US" baseline="0" dirty="0" smtClean="0"/>
              <a:t> </a:t>
            </a:r>
            <a:r>
              <a:rPr lang="en-US" altLang="zh-CN" baseline="0" dirty="0" smtClean="0"/>
              <a:t>possible,</a:t>
            </a:r>
            <a:r>
              <a:rPr lang="zh-CN" altLang="en-US" baseline="0" dirty="0" smtClean="0"/>
              <a:t> </a:t>
            </a:r>
            <a:r>
              <a:rPr lang="en-US" altLang="zh-CN" baseline="0" dirty="0" smtClean="0"/>
              <a:t>there</a:t>
            </a:r>
            <a:r>
              <a:rPr lang="zh-CN" altLang="en-US" baseline="0" dirty="0" smtClean="0"/>
              <a:t> </a:t>
            </a:r>
            <a:r>
              <a:rPr lang="en-US" altLang="zh-CN" baseline="0" dirty="0" smtClean="0"/>
              <a:t>are</a:t>
            </a:r>
            <a:r>
              <a:rPr lang="zh-CN" altLang="en-US" baseline="0" dirty="0" smtClean="0"/>
              <a:t> </a:t>
            </a:r>
            <a:r>
              <a:rPr lang="en-US" altLang="zh-CN" baseline="0" dirty="0" smtClean="0"/>
              <a:t>some</a:t>
            </a:r>
            <a:r>
              <a:rPr lang="zh-CN" altLang="en-US" baseline="0" dirty="0" smtClean="0"/>
              <a:t> </a:t>
            </a:r>
            <a:r>
              <a:rPr lang="en-US" altLang="zh-CN" baseline="0" dirty="0" smtClean="0"/>
              <a:t>manual</a:t>
            </a:r>
            <a:r>
              <a:rPr lang="zh-CN" altLang="en-US" baseline="0" dirty="0" smtClean="0"/>
              <a:t> </a:t>
            </a:r>
            <a:r>
              <a:rPr lang="en-US" altLang="zh-CN" baseline="0" dirty="0" smtClean="0"/>
              <a:t>work</a:t>
            </a:r>
            <a:r>
              <a:rPr lang="zh-CN" altLang="en-US" baseline="0" dirty="0" smtClean="0"/>
              <a:t> </a:t>
            </a:r>
            <a:r>
              <a:rPr lang="en-US" altLang="zh-CN" baseline="0" dirty="0" smtClean="0"/>
              <a:t>involved,</a:t>
            </a:r>
            <a:r>
              <a:rPr lang="zh-CN" altLang="en-US" baseline="0" dirty="0" smtClean="0"/>
              <a:t> </a:t>
            </a:r>
            <a:r>
              <a:rPr lang="en-US" altLang="zh-CN" baseline="0" dirty="0" smtClean="0"/>
              <a:t>we</a:t>
            </a:r>
            <a:r>
              <a:rPr lang="zh-CN" altLang="en-US" baseline="0" dirty="0" smtClean="0"/>
              <a:t> </a:t>
            </a:r>
            <a:r>
              <a:rPr lang="en-US" altLang="zh-CN" baseline="0" dirty="0" smtClean="0"/>
              <a:t>write</a:t>
            </a:r>
            <a:r>
              <a:rPr lang="zh-CN" altLang="en-US" baseline="0" dirty="0" smtClean="0"/>
              <a:t> </a:t>
            </a:r>
            <a:r>
              <a:rPr lang="en-US" altLang="zh-CN" baseline="0" dirty="0" smtClean="0"/>
              <a:t>help</a:t>
            </a:r>
            <a:r>
              <a:rPr lang="zh-CN" altLang="en-US" baseline="0" dirty="0" smtClean="0"/>
              <a:t> </a:t>
            </a:r>
            <a:r>
              <a:rPr lang="en-US" altLang="zh-CN" baseline="0" dirty="0" smtClean="0"/>
              <a:t>functions</a:t>
            </a:r>
            <a:r>
              <a:rPr lang="zh-CN" altLang="en-US" baseline="0" dirty="0" smtClean="0"/>
              <a:t> </a:t>
            </a:r>
            <a:r>
              <a:rPr lang="en-US" altLang="zh-CN" baseline="0" dirty="0" smtClean="0"/>
              <a:t>to</a:t>
            </a:r>
            <a:r>
              <a:rPr lang="zh-CN" altLang="en-US" baseline="0" dirty="0" smtClean="0"/>
              <a:t> </a:t>
            </a:r>
            <a:r>
              <a:rPr lang="en-US" altLang="zh-CN" baseline="0" dirty="0" smtClean="0"/>
              <a:t>iterate</a:t>
            </a:r>
            <a:r>
              <a:rPr lang="zh-CN" altLang="en-US" baseline="0" dirty="0" smtClean="0"/>
              <a:t> </a:t>
            </a:r>
            <a:r>
              <a:rPr lang="en-US" altLang="zh-CN" baseline="0" dirty="0" smtClean="0"/>
              <a:t>all</a:t>
            </a:r>
            <a:r>
              <a:rPr lang="zh-CN" altLang="en-US" baseline="0" dirty="0" smtClean="0"/>
              <a:t> </a:t>
            </a:r>
            <a:r>
              <a:rPr lang="en-US" altLang="zh-CN" baseline="0" dirty="0" smtClean="0"/>
              <a:t>the</a:t>
            </a:r>
            <a:r>
              <a:rPr lang="zh-CN" altLang="en-US" baseline="0" dirty="0" smtClean="0"/>
              <a:t> </a:t>
            </a:r>
            <a:r>
              <a:rPr lang="en-US" altLang="zh-CN" baseline="0" dirty="0" smtClean="0"/>
              <a:t>groups</a:t>
            </a:r>
            <a:r>
              <a:rPr lang="zh-CN" altLang="en-US" baseline="0" dirty="0" smtClean="0"/>
              <a:t> </a:t>
            </a:r>
            <a:r>
              <a:rPr lang="en-US" altLang="zh-CN" baseline="0" dirty="0" smtClean="0"/>
              <a:t>and</a:t>
            </a:r>
            <a:r>
              <a:rPr lang="zh-CN" altLang="en-US" baseline="0" dirty="0" smtClean="0"/>
              <a:t> </a:t>
            </a:r>
            <a:r>
              <a:rPr lang="en-US" altLang="zh-CN" baseline="0" dirty="0" smtClean="0"/>
              <a:t>make</a:t>
            </a:r>
            <a:r>
              <a:rPr lang="zh-CN" altLang="en-US" baseline="0" dirty="0" smtClean="0"/>
              <a:t> </a:t>
            </a:r>
            <a:r>
              <a:rPr lang="en-US" altLang="zh-CN" baseline="0" dirty="0" smtClean="0"/>
              <a:t>decisions</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contents</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group.</a:t>
            </a:r>
            <a:r>
              <a:rPr lang="zh-CN" altLang="en-US" baseline="0" dirty="0" smtClean="0"/>
              <a:t> </a:t>
            </a:r>
            <a:r>
              <a:rPr lang="en-US" altLang="zh-CN" baseline="0" dirty="0" smtClean="0"/>
              <a:t>After</a:t>
            </a:r>
            <a:r>
              <a:rPr lang="zh-CN" altLang="en-US" baseline="0" dirty="0" smtClean="0"/>
              <a:t> </a:t>
            </a:r>
            <a:r>
              <a:rPr lang="en-US" altLang="zh-CN" baseline="0" dirty="0" smtClean="0"/>
              <a:t>image</a:t>
            </a:r>
            <a:r>
              <a:rPr lang="zh-CN" altLang="en-US" baseline="0" dirty="0" smtClean="0"/>
              <a:t> </a:t>
            </a:r>
            <a:r>
              <a:rPr lang="en-US" altLang="zh-CN" baseline="0" dirty="0" smtClean="0"/>
              <a:t>clustering,</a:t>
            </a:r>
            <a:r>
              <a:rPr lang="zh-CN" altLang="en-US" baseline="0" dirty="0" smtClean="0"/>
              <a:t> </a:t>
            </a:r>
            <a:r>
              <a:rPr lang="en-US" altLang="zh-CN" baseline="0" dirty="0" smtClean="0"/>
              <a:t>our</a:t>
            </a:r>
            <a:r>
              <a:rPr lang="zh-CN" altLang="en-US" baseline="0" dirty="0" smtClean="0"/>
              <a:t> </a:t>
            </a:r>
            <a:r>
              <a:rPr lang="en-US" altLang="zh-CN" baseline="0" dirty="0" smtClean="0"/>
              <a:t>dataset</a:t>
            </a:r>
            <a:r>
              <a:rPr lang="zh-CN" altLang="en-US" baseline="0" dirty="0" smtClean="0"/>
              <a:t> </a:t>
            </a:r>
            <a:r>
              <a:rPr lang="en-US" altLang="zh-CN" baseline="0" dirty="0" err="1" smtClean="0"/>
              <a:t>shrinked</a:t>
            </a:r>
            <a:r>
              <a:rPr lang="zh-CN" altLang="en-US" baseline="0" dirty="0" smtClean="0"/>
              <a:t> </a:t>
            </a:r>
            <a:r>
              <a:rPr lang="en-US" altLang="zh-CN" baseline="0" dirty="0" smtClean="0"/>
              <a:t>to</a:t>
            </a:r>
            <a:r>
              <a:rPr lang="zh-CN" altLang="en-US" baseline="0" dirty="0" smtClean="0"/>
              <a:t> </a:t>
            </a:r>
            <a:r>
              <a:rPr lang="en-US" altLang="zh-CN" baseline="0" dirty="0" smtClean="0"/>
              <a:t>around</a:t>
            </a:r>
            <a:r>
              <a:rPr lang="zh-CN" altLang="en-US" baseline="0" dirty="0" smtClean="0"/>
              <a:t> </a:t>
            </a:r>
            <a:r>
              <a:rPr lang="en-US" altLang="zh-CN" baseline="0" dirty="0" smtClean="0"/>
              <a:t>40k</a:t>
            </a:r>
            <a:r>
              <a:rPr lang="zh-CN" altLang="en-US" baseline="0" dirty="0" smtClean="0"/>
              <a:t> </a:t>
            </a:r>
            <a:r>
              <a:rPr lang="en-US" altLang="zh-CN" baseline="0" dirty="0" smtClean="0"/>
              <a:t>images,</a:t>
            </a:r>
            <a:r>
              <a:rPr lang="zh-CN" altLang="en-US" baseline="0" dirty="0" smtClean="0"/>
              <a:t> </a:t>
            </a:r>
            <a:r>
              <a:rPr lang="en-US" altLang="zh-CN" baseline="0" dirty="0" smtClean="0"/>
              <a:t>for</a:t>
            </a:r>
            <a:r>
              <a:rPr lang="zh-CN" altLang="en-US" baseline="0" dirty="0" smtClean="0"/>
              <a:t> </a:t>
            </a:r>
            <a:r>
              <a:rPr lang="en-US" altLang="zh-CN" baseline="0" dirty="0" smtClean="0"/>
              <a:t>1k</a:t>
            </a:r>
            <a:r>
              <a:rPr lang="zh-CN" altLang="en-US" baseline="0" dirty="0" smtClean="0"/>
              <a:t> </a:t>
            </a:r>
            <a:r>
              <a:rPr lang="en-US" altLang="zh-CN" baseline="0" dirty="0" smtClean="0"/>
              <a:t>landmarks.</a:t>
            </a:r>
            <a:r>
              <a:rPr lang="zh-CN" altLang="en-US" baseline="0" dirty="0" smtClean="0"/>
              <a:t> </a:t>
            </a:r>
            <a:r>
              <a:rPr lang="en-US" altLang="zh-CN" baseline="0" dirty="0" smtClean="0"/>
              <a:t>However,</a:t>
            </a:r>
            <a:r>
              <a:rPr lang="zh-CN" altLang="en-US" baseline="0" dirty="0" smtClean="0"/>
              <a:t> </a:t>
            </a:r>
            <a:r>
              <a:rPr lang="en-US" altLang="zh-CN" baseline="0" dirty="0" smtClean="0"/>
              <a:t>image</a:t>
            </a:r>
            <a:r>
              <a:rPr lang="zh-CN" altLang="en-US" baseline="0" dirty="0" smtClean="0"/>
              <a:t> </a:t>
            </a:r>
            <a:r>
              <a:rPr lang="en-US" altLang="zh-CN" baseline="0" dirty="0" smtClean="0"/>
              <a:t>clustering</a:t>
            </a:r>
            <a:r>
              <a:rPr lang="zh-CN" altLang="en-US" baseline="0" dirty="0" smtClean="0"/>
              <a:t> </a:t>
            </a:r>
            <a:r>
              <a:rPr lang="en-US" altLang="zh-CN" baseline="0" dirty="0" smtClean="0"/>
              <a:t>is</a:t>
            </a:r>
            <a:r>
              <a:rPr lang="zh-CN" altLang="en-US" baseline="0" dirty="0" smtClean="0"/>
              <a:t> </a:t>
            </a:r>
            <a:r>
              <a:rPr lang="en-US" altLang="zh-CN" baseline="0" dirty="0" smtClean="0"/>
              <a:t>not</a:t>
            </a:r>
            <a:r>
              <a:rPr lang="zh-CN" altLang="en-US" baseline="0" dirty="0" smtClean="0"/>
              <a:t> </a:t>
            </a:r>
            <a:r>
              <a:rPr lang="en-US" altLang="zh-CN" baseline="0" dirty="0" smtClean="0"/>
              <a:t>enough,</a:t>
            </a:r>
            <a:r>
              <a:rPr lang="zh-CN" altLang="en-US" baseline="0" dirty="0" smtClean="0"/>
              <a:t> </a:t>
            </a:r>
            <a:r>
              <a:rPr lang="en-US" altLang="zh-CN" baseline="0" dirty="0" smtClean="0"/>
              <a:t>there</a:t>
            </a:r>
            <a:r>
              <a:rPr lang="zh-CN" altLang="en-US" baseline="0" dirty="0" smtClean="0"/>
              <a:t> </a:t>
            </a:r>
            <a:r>
              <a:rPr lang="en-US" altLang="zh-CN" baseline="0" dirty="0" smtClean="0"/>
              <a:t>are</a:t>
            </a:r>
            <a:r>
              <a:rPr lang="zh-CN" altLang="en-US" baseline="0" dirty="0" smtClean="0"/>
              <a:t> </a:t>
            </a:r>
            <a:r>
              <a:rPr lang="en-US" altLang="zh-CN" baseline="0" dirty="0" smtClean="0"/>
              <a:t>images</a:t>
            </a:r>
            <a:r>
              <a:rPr lang="zh-CN" altLang="en-US" baseline="0" dirty="0" smtClean="0"/>
              <a:t> </a:t>
            </a:r>
            <a:r>
              <a:rPr lang="en-US" altLang="zh-CN" baseline="0" dirty="0" smtClean="0"/>
              <a:t>contain</a:t>
            </a:r>
            <a:r>
              <a:rPr lang="zh-CN" altLang="en-US" baseline="0" dirty="0" smtClean="0"/>
              <a:t> </a:t>
            </a:r>
            <a:r>
              <a:rPr lang="en-US" altLang="zh-CN" baseline="0" dirty="0" smtClean="0"/>
              <a:t>landmarks</a:t>
            </a:r>
            <a:r>
              <a:rPr lang="zh-CN" altLang="en-US" baseline="0" dirty="0" smtClean="0"/>
              <a:t> </a:t>
            </a:r>
            <a:r>
              <a:rPr lang="en-US" altLang="zh-CN" baseline="0" dirty="0" smtClean="0"/>
              <a:t>at</a:t>
            </a:r>
            <a:r>
              <a:rPr lang="zh-CN" altLang="en-US" baseline="0" dirty="0" smtClean="0"/>
              <a:t> </a:t>
            </a:r>
            <a:r>
              <a:rPr lang="en-US" altLang="zh-CN" baseline="0" dirty="0" smtClean="0"/>
              <a:t>various</a:t>
            </a:r>
            <a:r>
              <a:rPr lang="zh-CN" altLang="en-US" baseline="0" dirty="0" smtClean="0"/>
              <a:t> </a:t>
            </a:r>
            <a:r>
              <a:rPr lang="en-US" altLang="zh-CN" baseline="0" dirty="0" smtClean="0"/>
              <a:t>scales</a:t>
            </a:r>
            <a:r>
              <a:rPr lang="zh-CN" altLang="en-US" baseline="0" dirty="0" smtClean="0"/>
              <a:t> </a:t>
            </a:r>
            <a:r>
              <a:rPr lang="en-US" altLang="zh-CN" baseline="0" dirty="0" smtClean="0"/>
              <a:t>with</a:t>
            </a:r>
            <a:r>
              <a:rPr lang="zh-CN" altLang="en-US" baseline="0" dirty="0" smtClean="0"/>
              <a:t> </a:t>
            </a:r>
            <a:r>
              <a:rPr lang="en-US" altLang="zh-CN" baseline="0" dirty="0" smtClean="0"/>
              <a:t>complex</a:t>
            </a:r>
            <a:r>
              <a:rPr lang="zh-CN" altLang="en-US" baseline="0" dirty="0" smtClean="0"/>
              <a:t> </a:t>
            </a:r>
            <a:r>
              <a:rPr lang="en-US" altLang="zh-CN" baseline="0" dirty="0" smtClean="0"/>
              <a:t>background.</a:t>
            </a:r>
            <a:r>
              <a:rPr lang="zh-CN" altLang="en-US" baseline="0" dirty="0" smtClean="0"/>
              <a:t> </a:t>
            </a:r>
            <a:r>
              <a:rPr lang="en-US" altLang="zh-CN" baseline="0" dirty="0" smtClean="0"/>
              <a:t>We</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prepare</a:t>
            </a:r>
            <a:r>
              <a:rPr lang="zh-CN" altLang="en-US" baseline="0" dirty="0" smtClean="0"/>
              <a:t> </a:t>
            </a:r>
            <a:r>
              <a:rPr lang="en-US" altLang="zh-CN" baseline="0" dirty="0" smtClean="0"/>
              <a:t>the</a:t>
            </a:r>
            <a:r>
              <a:rPr lang="zh-CN" altLang="en-US" baseline="0" dirty="0" smtClean="0"/>
              <a:t> </a:t>
            </a:r>
            <a:r>
              <a:rPr lang="en-US" altLang="zh-CN" baseline="0" dirty="0" smtClean="0"/>
              <a:t>data</a:t>
            </a:r>
            <a:r>
              <a:rPr lang="zh-CN" altLang="en-US" baseline="0" dirty="0" smtClean="0"/>
              <a:t> </a:t>
            </a:r>
            <a:r>
              <a:rPr lang="en-US" altLang="zh-CN" baseline="0" dirty="0" smtClean="0"/>
              <a:t>so</a:t>
            </a:r>
            <a:r>
              <a:rPr lang="zh-CN" altLang="en-US" baseline="0" dirty="0" smtClean="0"/>
              <a:t> </a:t>
            </a:r>
            <a:r>
              <a:rPr lang="en-US" altLang="zh-CN" baseline="0" dirty="0" smtClean="0"/>
              <a:t>that</a:t>
            </a:r>
            <a:r>
              <a:rPr lang="zh-CN" altLang="en-US" baseline="0" dirty="0" smtClean="0"/>
              <a:t> </a:t>
            </a:r>
            <a:r>
              <a:rPr lang="en-US" altLang="zh-CN" baseline="0" dirty="0" smtClean="0"/>
              <a:t>the</a:t>
            </a:r>
            <a:r>
              <a:rPr lang="zh-CN" altLang="en-US" baseline="0" dirty="0" smtClean="0"/>
              <a:t> </a:t>
            </a:r>
            <a:r>
              <a:rPr lang="en-US" altLang="zh-CN" baseline="0" dirty="0" smtClean="0"/>
              <a:t>landmark</a:t>
            </a:r>
            <a:r>
              <a:rPr lang="zh-CN" altLang="en-US" baseline="0" dirty="0" smtClean="0"/>
              <a:t> </a:t>
            </a:r>
            <a:r>
              <a:rPr lang="en-US" altLang="zh-CN" baseline="0" dirty="0" smtClean="0"/>
              <a:t>information</a:t>
            </a:r>
            <a:r>
              <a:rPr lang="zh-CN" altLang="en-US" baseline="0" dirty="0" smtClean="0"/>
              <a:t> </a:t>
            </a:r>
            <a:r>
              <a:rPr lang="en-US" altLang="zh-CN" baseline="0" dirty="0" smtClean="0"/>
              <a:t>is</a:t>
            </a:r>
            <a:r>
              <a:rPr lang="zh-CN" altLang="en-US" baseline="0" dirty="0" smtClean="0"/>
              <a:t> </a:t>
            </a:r>
            <a:r>
              <a:rPr lang="en-US" altLang="zh-CN" baseline="0" dirty="0" smtClean="0"/>
              <a:t>best</a:t>
            </a:r>
            <a:r>
              <a:rPr lang="zh-CN" altLang="en-US" baseline="0" dirty="0" smtClean="0"/>
              <a:t> </a:t>
            </a:r>
            <a:r>
              <a:rPr lang="en-US" altLang="zh-CN" baseline="0" dirty="0" smtClean="0"/>
              <a:t>exposed</a:t>
            </a:r>
            <a:r>
              <a:rPr lang="zh-CN" altLang="en-US" baseline="0" dirty="0" smtClean="0"/>
              <a:t> </a:t>
            </a:r>
            <a:r>
              <a:rPr lang="en-US" altLang="zh-CN" baseline="0" dirty="0" smtClean="0"/>
              <a:t>to</a:t>
            </a:r>
            <a:r>
              <a:rPr lang="zh-CN" altLang="en-US" baseline="0" dirty="0" smtClean="0"/>
              <a:t> </a:t>
            </a:r>
            <a:r>
              <a:rPr lang="en-US" altLang="zh-CN" baseline="0" dirty="0" smtClean="0"/>
              <a:t>deep</a:t>
            </a:r>
            <a:r>
              <a:rPr lang="zh-CN" altLang="en-US" baseline="0" dirty="0" smtClean="0"/>
              <a:t> </a:t>
            </a:r>
            <a:r>
              <a:rPr lang="en-US" altLang="zh-CN" baseline="0" dirty="0" smtClean="0"/>
              <a:t>learning</a:t>
            </a:r>
            <a:r>
              <a:rPr lang="zh-CN" altLang="en-US" baseline="0" dirty="0" smtClean="0"/>
              <a:t> </a:t>
            </a:r>
            <a:r>
              <a:rPr lang="en-US" altLang="zh-CN" baseline="0" dirty="0" smtClean="0"/>
              <a:t>model.</a:t>
            </a:r>
            <a:r>
              <a:rPr lang="zh-CN" altLang="en-US" baseline="0" dirty="0" smtClean="0"/>
              <a:t> </a:t>
            </a:r>
            <a:r>
              <a:rPr lang="en-US" altLang="zh-CN" baseline="0" dirty="0" smtClean="0"/>
              <a:t>First</a:t>
            </a:r>
            <a:r>
              <a:rPr lang="zh-CN" altLang="en-US" baseline="0" dirty="0" smtClean="0"/>
              <a:t> </a:t>
            </a:r>
            <a:r>
              <a:rPr lang="en-US" altLang="zh-CN" baseline="0" dirty="0" smtClean="0"/>
              <a:t>thing</a:t>
            </a:r>
            <a:r>
              <a:rPr lang="zh-CN" altLang="en-US" baseline="0" dirty="0" smtClean="0"/>
              <a:t> </a:t>
            </a:r>
            <a:r>
              <a:rPr lang="en-US" altLang="zh-CN" baseline="0" dirty="0" smtClean="0"/>
              <a:t>we</a:t>
            </a:r>
            <a:r>
              <a:rPr lang="zh-CN" altLang="en-US" baseline="0" dirty="0" smtClean="0"/>
              <a:t> </a:t>
            </a:r>
            <a:r>
              <a:rPr lang="en-US" altLang="zh-CN" baseline="0" dirty="0" smtClean="0"/>
              <a:t>do</a:t>
            </a:r>
            <a:r>
              <a:rPr lang="zh-CN" altLang="en-US" baseline="0" dirty="0" smtClean="0"/>
              <a:t> </a:t>
            </a:r>
            <a:r>
              <a:rPr lang="en-US" altLang="zh-CN" baseline="0" dirty="0" smtClean="0"/>
              <a:t>is</a:t>
            </a:r>
            <a:r>
              <a:rPr lang="zh-CN" altLang="en-US" baseline="0" dirty="0" smtClean="0"/>
              <a:t> </a:t>
            </a:r>
            <a:r>
              <a:rPr lang="en-US" altLang="zh-CN" baseline="0" dirty="0" smtClean="0"/>
              <a:t>image</a:t>
            </a:r>
            <a:r>
              <a:rPr lang="zh-CN" altLang="en-US" baseline="0" dirty="0" smtClean="0"/>
              <a:t> </a:t>
            </a:r>
            <a:r>
              <a:rPr lang="en-US" altLang="zh-CN" baseline="0" dirty="0" smtClean="0"/>
              <a:t>cropping.</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17</a:t>
            </a:fld>
            <a:endParaRPr lang="en-US" dirty="0"/>
          </a:p>
        </p:txBody>
      </p:sp>
    </p:spTree>
    <p:extLst>
      <p:ext uri="{BB962C8B-B14F-4D97-AF65-F5344CB8AC3E}">
        <p14:creationId xmlns:p14="http://schemas.microsoft.com/office/powerpoint/2010/main" val="574089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a:t>
            </a:r>
            <a:r>
              <a:rPr lang="zh-CN" altLang="en-US" dirty="0" smtClean="0"/>
              <a:t> </a:t>
            </a:r>
            <a:r>
              <a:rPr lang="en-US" altLang="zh-CN" dirty="0" smtClean="0"/>
              <a:t>tired</a:t>
            </a:r>
            <a:r>
              <a:rPr lang="zh-CN" altLang="en-US" dirty="0" smtClean="0"/>
              <a:t> </a:t>
            </a:r>
            <a:r>
              <a:rPr lang="en-US" altLang="zh-CN" dirty="0" smtClean="0"/>
              <a:t>two</a:t>
            </a:r>
            <a:r>
              <a:rPr lang="zh-CN" altLang="en-US" dirty="0" smtClean="0"/>
              <a:t> </a:t>
            </a:r>
            <a:r>
              <a:rPr lang="en-US" altLang="zh-CN" dirty="0" smtClean="0"/>
              <a:t>ways</a:t>
            </a:r>
            <a:r>
              <a:rPr lang="zh-CN" altLang="en-US" dirty="0" smtClean="0"/>
              <a:t> </a:t>
            </a:r>
            <a:r>
              <a:rPr lang="en-US" altLang="zh-CN" dirty="0" smtClean="0"/>
              <a:t>to</a:t>
            </a:r>
            <a:r>
              <a:rPr lang="zh-CN" altLang="en-US" dirty="0" smtClean="0"/>
              <a:t> </a:t>
            </a:r>
            <a:r>
              <a:rPr lang="en-US" altLang="zh-CN" dirty="0" smtClean="0"/>
              <a:t>do</a:t>
            </a:r>
            <a:r>
              <a:rPr lang="zh-CN" altLang="en-US" dirty="0" smtClean="0"/>
              <a:t> </a:t>
            </a:r>
            <a:r>
              <a:rPr lang="en-US" altLang="zh-CN" dirty="0" smtClean="0"/>
              <a:t>image</a:t>
            </a:r>
            <a:r>
              <a:rPr lang="zh-CN" altLang="en-US" dirty="0" smtClean="0"/>
              <a:t> </a:t>
            </a:r>
            <a:r>
              <a:rPr lang="en-US" altLang="zh-CN" dirty="0" smtClean="0"/>
              <a:t>cropping.</a:t>
            </a:r>
            <a:r>
              <a:rPr lang="zh-CN" altLang="en-US" dirty="0" smtClean="0"/>
              <a:t> </a:t>
            </a:r>
            <a:r>
              <a:rPr lang="en-US" altLang="zh-CN" dirty="0" smtClean="0"/>
              <a:t>Actually</a:t>
            </a:r>
            <a:r>
              <a:rPr lang="zh-CN" altLang="en-US" dirty="0" smtClean="0"/>
              <a:t> </a:t>
            </a:r>
            <a:r>
              <a:rPr lang="en-US" altLang="zh-CN" dirty="0" smtClean="0"/>
              <a:t>we</a:t>
            </a:r>
            <a:r>
              <a:rPr lang="zh-CN" altLang="en-US" dirty="0" smtClean="0"/>
              <a:t> </a:t>
            </a:r>
            <a:r>
              <a:rPr lang="en-US" altLang="zh-CN" dirty="0" smtClean="0"/>
              <a:t>use</a:t>
            </a:r>
            <a:r>
              <a:rPr lang="zh-CN" altLang="en-US" dirty="0" smtClean="0"/>
              <a:t> </a:t>
            </a:r>
            <a:r>
              <a:rPr lang="en-US" altLang="zh-CN" dirty="0" smtClean="0"/>
              <a:t>the</a:t>
            </a:r>
            <a:r>
              <a:rPr lang="zh-CN" altLang="en-US" dirty="0" smtClean="0"/>
              <a:t> </a:t>
            </a:r>
            <a:r>
              <a:rPr lang="en-US" altLang="zh-CN" dirty="0" smtClean="0"/>
              <a:t>second</a:t>
            </a:r>
            <a:r>
              <a:rPr lang="zh-CN" altLang="en-US" baseline="0" dirty="0" smtClean="0"/>
              <a:t> </a:t>
            </a:r>
            <a:r>
              <a:rPr lang="en-US" altLang="zh-CN" baseline="0" dirty="0" smtClean="0"/>
              <a:t>one</a:t>
            </a:r>
            <a:r>
              <a:rPr lang="zh-CN" altLang="en-US" baseline="0" dirty="0" smtClean="0"/>
              <a:t> </a:t>
            </a:r>
            <a:r>
              <a:rPr lang="en-US" altLang="zh-CN" baseline="0" dirty="0" smtClean="0"/>
              <a:t>covered</a:t>
            </a:r>
            <a:r>
              <a:rPr lang="zh-CN" altLang="en-US" baseline="0" dirty="0" smtClean="0"/>
              <a:t> </a:t>
            </a:r>
            <a:r>
              <a:rPr lang="en-US" altLang="zh-CN" baseline="0" dirty="0" smtClean="0"/>
              <a:t>in</a:t>
            </a:r>
            <a:r>
              <a:rPr lang="zh-CN" altLang="en-US" baseline="0" dirty="0" smtClean="0"/>
              <a:t> </a:t>
            </a:r>
            <a:r>
              <a:rPr lang="en-US" altLang="zh-CN" baseline="0" dirty="0" smtClean="0"/>
              <a:t>following</a:t>
            </a:r>
            <a:r>
              <a:rPr lang="zh-CN" altLang="en-US" baseline="0" dirty="0" smtClean="0"/>
              <a:t> </a:t>
            </a:r>
            <a:r>
              <a:rPr lang="en-US" altLang="zh-CN" baseline="0" dirty="0" smtClean="0"/>
              <a:t>slides.</a:t>
            </a:r>
            <a:r>
              <a:rPr lang="zh-CN" altLang="en-US" baseline="0" dirty="0" smtClean="0"/>
              <a:t> </a:t>
            </a:r>
            <a:r>
              <a:rPr lang="en-US" altLang="zh-CN" baseline="0" dirty="0" smtClean="0"/>
              <a:t>But</a:t>
            </a:r>
            <a:r>
              <a:rPr lang="zh-CN" altLang="en-US" baseline="0" dirty="0" smtClean="0"/>
              <a:t> </a:t>
            </a:r>
            <a:r>
              <a:rPr lang="en-US" altLang="zh-CN" baseline="0" dirty="0" smtClean="0"/>
              <a:t>the</a:t>
            </a:r>
            <a:r>
              <a:rPr lang="zh-CN" altLang="en-US" baseline="0" dirty="0" smtClean="0"/>
              <a:t> </a:t>
            </a:r>
            <a:r>
              <a:rPr lang="en-US" altLang="zh-CN" baseline="0" dirty="0" smtClean="0"/>
              <a:t>first</a:t>
            </a:r>
            <a:r>
              <a:rPr lang="zh-CN" altLang="en-US" baseline="0" dirty="0" smtClean="0"/>
              <a:t> </a:t>
            </a:r>
            <a:r>
              <a:rPr lang="en-US" altLang="zh-CN" baseline="0" dirty="0" smtClean="0"/>
              <a:t>idea</a:t>
            </a:r>
            <a:r>
              <a:rPr lang="zh-CN" altLang="en-US" baseline="0" dirty="0" smtClean="0"/>
              <a:t> </a:t>
            </a:r>
            <a:r>
              <a:rPr lang="en-US" altLang="zh-CN" baseline="0" dirty="0" smtClean="0"/>
              <a:t>naturally</a:t>
            </a:r>
            <a:r>
              <a:rPr lang="zh-CN" altLang="en-US" baseline="0" dirty="0" smtClean="0"/>
              <a:t> </a:t>
            </a:r>
            <a:r>
              <a:rPr lang="en-US" altLang="zh-CN" baseline="0" dirty="0" smtClean="0"/>
              <a:t>come</a:t>
            </a:r>
            <a:r>
              <a:rPr lang="zh-CN" altLang="en-US" baseline="0" dirty="0" smtClean="0"/>
              <a:t> </a:t>
            </a:r>
            <a:r>
              <a:rPr lang="en-US" altLang="zh-CN" baseline="0" dirty="0" smtClean="0"/>
              <a:t>to</a:t>
            </a:r>
            <a:r>
              <a:rPr lang="zh-CN" altLang="en-US" baseline="0" dirty="0" smtClean="0"/>
              <a:t> </a:t>
            </a:r>
            <a:r>
              <a:rPr lang="en-US" altLang="zh-CN" baseline="0" dirty="0" smtClean="0"/>
              <a:t>my</a:t>
            </a:r>
            <a:r>
              <a:rPr lang="zh-CN" altLang="en-US" baseline="0" dirty="0" smtClean="0"/>
              <a:t> </a:t>
            </a:r>
            <a:r>
              <a:rPr lang="en-US" altLang="zh-CN" baseline="0" dirty="0" smtClean="0"/>
              <a:t>mind</a:t>
            </a:r>
            <a:r>
              <a:rPr lang="zh-CN" altLang="en-US" baseline="0" dirty="0" smtClean="0"/>
              <a:t> </a:t>
            </a:r>
            <a:r>
              <a:rPr lang="en-US" altLang="zh-CN" baseline="0" dirty="0" smtClean="0"/>
              <a:t>is</a:t>
            </a:r>
            <a:r>
              <a:rPr lang="zh-CN" altLang="en-US" baseline="0" dirty="0" smtClean="0"/>
              <a:t> </a:t>
            </a:r>
            <a:r>
              <a:rPr lang="en-US" altLang="zh-CN" baseline="0" dirty="0" smtClean="0"/>
              <a:t>object</a:t>
            </a:r>
            <a:r>
              <a:rPr lang="zh-CN" altLang="en-US" baseline="0" dirty="0" smtClean="0"/>
              <a:t> </a:t>
            </a:r>
            <a:r>
              <a:rPr lang="en-US" altLang="zh-CN" baseline="0" dirty="0" smtClean="0"/>
              <a:t>detection.</a:t>
            </a:r>
            <a:r>
              <a:rPr lang="zh-CN" altLang="en-US" baseline="0" dirty="0" smtClean="0"/>
              <a:t> </a:t>
            </a:r>
            <a:r>
              <a:rPr lang="en-US" altLang="zh-CN" baseline="0" dirty="0" smtClean="0"/>
              <a:t>What</a:t>
            </a:r>
            <a:r>
              <a:rPr lang="zh-CN" altLang="en-US" baseline="0" dirty="0" smtClean="0"/>
              <a:t> </a:t>
            </a:r>
            <a:r>
              <a:rPr lang="en-US" altLang="zh-CN" baseline="0" dirty="0" smtClean="0"/>
              <a:t>is</a:t>
            </a:r>
            <a:r>
              <a:rPr lang="zh-CN" altLang="en-US" baseline="0" dirty="0" smtClean="0"/>
              <a:t> </a:t>
            </a:r>
            <a:r>
              <a:rPr lang="en-US" altLang="zh-CN" baseline="0" dirty="0" smtClean="0"/>
              <a:t>object</a:t>
            </a:r>
            <a:r>
              <a:rPr lang="zh-CN" altLang="en-US" baseline="0" dirty="0" smtClean="0"/>
              <a:t> </a:t>
            </a:r>
            <a:r>
              <a:rPr lang="en-US" altLang="zh-CN" baseline="0" dirty="0" smtClean="0"/>
              <a:t>detection?</a:t>
            </a:r>
            <a:r>
              <a:rPr lang="zh-CN" altLang="en-US" baseline="0" dirty="0" smtClean="0"/>
              <a:t> </a:t>
            </a:r>
            <a:r>
              <a:rPr lang="en-US" altLang="zh-CN" baseline="0" dirty="0" smtClean="0"/>
              <a:t>Like</a:t>
            </a:r>
            <a:r>
              <a:rPr lang="zh-CN" altLang="en-US" baseline="0" dirty="0" smtClean="0"/>
              <a:t> </a:t>
            </a:r>
            <a:r>
              <a:rPr lang="en-US" altLang="zh-CN" baseline="0" dirty="0" smtClean="0"/>
              <a:t>this</a:t>
            </a:r>
            <a:r>
              <a:rPr lang="zh-CN" altLang="en-US" baseline="0" dirty="0" smtClean="0"/>
              <a:t> </a:t>
            </a:r>
            <a:r>
              <a:rPr lang="en-US" altLang="zh-CN" baseline="0" dirty="0" smtClean="0"/>
              <a:t>image</a:t>
            </a:r>
            <a:r>
              <a:rPr lang="zh-CN" altLang="en-US" baseline="0" dirty="0" smtClean="0"/>
              <a:t> </a:t>
            </a:r>
            <a:r>
              <a:rPr lang="en-US" altLang="zh-CN" baseline="0" dirty="0" smtClean="0"/>
              <a:t>shows,</a:t>
            </a:r>
            <a:r>
              <a:rPr lang="zh-CN" altLang="en-US" baseline="0" dirty="0" smtClean="0"/>
              <a:t> </a:t>
            </a:r>
            <a:r>
              <a:rPr lang="en-US" altLang="zh-CN" baseline="0" dirty="0" smtClean="0"/>
              <a:t>it</a:t>
            </a:r>
            <a:r>
              <a:rPr lang="zh-CN" altLang="en-US" baseline="0" dirty="0" smtClean="0"/>
              <a:t> </a:t>
            </a:r>
            <a:r>
              <a:rPr lang="en-US" altLang="zh-CN" baseline="0" dirty="0" smtClean="0"/>
              <a:t>detect</a:t>
            </a:r>
            <a:r>
              <a:rPr lang="zh-CN" altLang="en-US" baseline="0" dirty="0" smtClean="0"/>
              <a:t> </a:t>
            </a:r>
            <a:r>
              <a:rPr lang="en-US" altLang="zh-CN" baseline="0" dirty="0" smtClean="0"/>
              <a:t>instance</a:t>
            </a:r>
            <a:r>
              <a:rPr lang="zh-CN" altLang="en-US" baseline="0" dirty="0" smtClean="0"/>
              <a:t> </a:t>
            </a:r>
            <a:r>
              <a:rPr lang="en-US" altLang="zh-CN" baseline="0" dirty="0" smtClean="0"/>
              <a:t>from</a:t>
            </a:r>
            <a:r>
              <a:rPr lang="zh-CN" altLang="en-US" baseline="0" dirty="0" smtClean="0"/>
              <a:t> </a:t>
            </a:r>
            <a:r>
              <a:rPr lang="en-US" altLang="zh-CN" baseline="0" dirty="0" smtClean="0"/>
              <a:t>known</a:t>
            </a:r>
            <a:r>
              <a:rPr lang="zh-CN" altLang="en-US" baseline="0" dirty="0" smtClean="0"/>
              <a:t> </a:t>
            </a:r>
            <a:r>
              <a:rPr lang="en-US" altLang="zh-CN" baseline="0" dirty="0" smtClean="0"/>
              <a:t>classes.</a:t>
            </a:r>
            <a:r>
              <a:rPr lang="zh-CN" altLang="en-US" baseline="0" dirty="0" smtClean="0"/>
              <a:t> </a:t>
            </a:r>
            <a:r>
              <a:rPr lang="en-US" altLang="zh-CN" baseline="0" dirty="0" smtClean="0"/>
              <a:t>Ideally,</a:t>
            </a:r>
            <a:r>
              <a:rPr lang="zh-CN" altLang="en-US" baseline="0" dirty="0" smtClean="0"/>
              <a:t> </a:t>
            </a:r>
            <a:r>
              <a:rPr lang="en-US" altLang="zh-CN" baseline="0" dirty="0" smtClean="0"/>
              <a:t>we</a:t>
            </a:r>
            <a:r>
              <a:rPr lang="zh-CN" altLang="en-US" baseline="0" dirty="0" smtClean="0"/>
              <a:t> </a:t>
            </a:r>
            <a:r>
              <a:rPr lang="en-US" altLang="zh-CN" baseline="0" dirty="0" smtClean="0"/>
              <a:t>want</a:t>
            </a:r>
            <a:r>
              <a:rPr lang="zh-CN" altLang="en-US" baseline="0" dirty="0" smtClean="0"/>
              <a:t> </a:t>
            </a:r>
            <a:r>
              <a:rPr lang="en-US" altLang="zh-CN" baseline="0" dirty="0" smtClean="0"/>
              <a:t>to</a:t>
            </a:r>
            <a:r>
              <a:rPr lang="zh-CN" altLang="en-US" baseline="0" dirty="0" smtClean="0"/>
              <a:t> </a:t>
            </a:r>
            <a:r>
              <a:rPr lang="en-US" altLang="zh-CN" baseline="0" dirty="0" smtClean="0"/>
              <a:t>use</a:t>
            </a:r>
            <a:r>
              <a:rPr lang="zh-CN" altLang="en-US" baseline="0" dirty="0" smtClean="0"/>
              <a:t> </a:t>
            </a:r>
            <a:r>
              <a:rPr lang="en-US" altLang="zh-CN" baseline="0" dirty="0" smtClean="0"/>
              <a:t>such</a:t>
            </a:r>
            <a:r>
              <a:rPr lang="zh-CN" altLang="en-US" baseline="0" dirty="0" smtClean="0"/>
              <a:t> </a:t>
            </a:r>
            <a:r>
              <a:rPr lang="en-US" altLang="zh-CN" baseline="0" dirty="0" smtClean="0"/>
              <a:t>an</a:t>
            </a:r>
            <a:r>
              <a:rPr lang="zh-CN" altLang="en-US" baseline="0" dirty="0" smtClean="0"/>
              <a:t> </a:t>
            </a:r>
            <a:r>
              <a:rPr lang="en-US" altLang="zh-CN" baseline="0" dirty="0" smtClean="0"/>
              <a:t>API</a:t>
            </a:r>
            <a:r>
              <a:rPr lang="zh-CN" altLang="en-US" baseline="0" dirty="0" smtClean="0"/>
              <a:t> </a:t>
            </a:r>
            <a:r>
              <a:rPr lang="en-US" altLang="zh-CN" baseline="0" dirty="0" smtClean="0"/>
              <a:t>to</a:t>
            </a:r>
            <a:r>
              <a:rPr lang="zh-CN" altLang="en-US" baseline="0" dirty="0" smtClean="0"/>
              <a:t> </a:t>
            </a:r>
            <a:r>
              <a:rPr lang="en-US" altLang="zh-CN" baseline="0" dirty="0" smtClean="0"/>
              <a:t>detect</a:t>
            </a:r>
            <a:r>
              <a:rPr lang="zh-CN" altLang="en-US" baseline="0" dirty="0" smtClean="0"/>
              <a:t> </a:t>
            </a:r>
            <a:r>
              <a:rPr lang="en-US" altLang="zh-CN" baseline="0" dirty="0" smtClean="0"/>
              <a:t>mountains,</a:t>
            </a:r>
            <a:r>
              <a:rPr lang="zh-CN" altLang="en-US" baseline="0" dirty="0" smtClean="0"/>
              <a:t> </a:t>
            </a:r>
            <a:r>
              <a:rPr lang="en-US" altLang="zh-CN" baseline="0" dirty="0" smtClean="0"/>
              <a:t>buildings</a:t>
            </a:r>
            <a:r>
              <a:rPr lang="zh-CN" altLang="en-US" baseline="0" dirty="0" smtClean="0"/>
              <a:t> </a:t>
            </a:r>
            <a:r>
              <a:rPr lang="en-US" altLang="zh-CN" baseline="0" dirty="0" smtClean="0"/>
              <a:t>person</a:t>
            </a:r>
            <a:r>
              <a:rPr lang="zh-CN" altLang="en-US" baseline="0" dirty="0" smtClean="0"/>
              <a:t> </a:t>
            </a:r>
            <a:r>
              <a:rPr lang="en-US" altLang="zh-CN" baseline="0" dirty="0" smtClean="0"/>
              <a:t>in</a:t>
            </a:r>
            <a:r>
              <a:rPr lang="zh-CN" altLang="en-US" baseline="0" dirty="0" smtClean="0"/>
              <a:t> </a:t>
            </a:r>
            <a:r>
              <a:rPr lang="en-US" altLang="zh-CN" baseline="0" dirty="0" smtClean="0"/>
              <a:t>its</a:t>
            </a:r>
            <a:r>
              <a:rPr lang="zh-CN" altLang="en-US" baseline="0" dirty="0" smtClean="0"/>
              <a:t> </a:t>
            </a:r>
            <a:r>
              <a:rPr lang="en-US" altLang="zh-CN" baseline="0" dirty="0" smtClean="0"/>
              <a:t>bounding</a:t>
            </a:r>
            <a:r>
              <a:rPr lang="zh-CN" altLang="en-US" baseline="0" dirty="0" smtClean="0"/>
              <a:t> </a:t>
            </a:r>
            <a:r>
              <a:rPr lang="en-US" altLang="zh-CN" baseline="0" dirty="0" smtClean="0"/>
              <a:t>boxes,</a:t>
            </a:r>
            <a:r>
              <a:rPr lang="zh-CN" altLang="en-US" baseline="0" dirty="0" smtClean="0"/>
              <a:t> </a:t>
            </a:r>
            <a:r>
              <a:rPr lang="en-US" altLang="zh-CN" baseline="0" dirty="0" smtClean="0"/>
              <a:t>and</a:t>
            </a:r>
            <a:r>
              <a:rPr lang="zh-CN" altLang="en-US" baseline="0" dirty="0" smtClean="0"/>
              <a:t> </a:t>
            </a:r>
            <a:r>
              <a:rPr lang="en-US" altLang="zh-CN" baseline="0" dirty="0" smtClean="0"/>
              <a:t>we</a:t>
            </a:r>
            <a:r>
              <a:rPr lang="zh-CN" altLang="en-US" baseline="0" dirty="0" smtClean="0"/>
              <a:t> </a:t>
            </a:r>
            <a:r>
              <a:rPr lang="en-US" altLang="zh-CN" baseline="0" dirty="0" smtClean="0"/>
              <a:t>just</a:t>
            </a:r>
            <a:r>
              <a:rPr lang="zh-CN" altLang="en-US" baseline="0" dirty="0" smtClean="0"/>
              <a:t> </a:t>
            </a:r>
            <a:r>
              <a:rPr lang="en-US" altLang="zh-CN" baseline="0" dirty="0" smtClean="0"/>
              <a:t>crop</a:t>
            </a:r>
            <a:r>
              <a:rPr lang="zh-CN" altLang="en-US" baseline="0" dirty="0" smtClean="0"/>
              <a:t> </a:t>
            </a:r>
            <a:r>
              <a:rPr lang="en-US" altLang="zh-CN" baseline="0" dirty="0" smtClean="0"/>
              <a:t>what</a:t>
            </a:r>
            <a:r>
              <a:rPr lang="zh-CN" altLang="en-US" baseline="0" dirty="0" smtClean="0"/>
              <a:t> </a:t>
            </a:r>
            <a:r>
              <a:rPr lang="en-US" altLang="zh-CN" baseline="0" dirty="0" smtClean="0"/>
              <a:t>we</a:t>
            </a:r>
            <a:r>
              <a:rPr lang="zh-CN" altLang="en-US" baseline="0" dirty="0" smtClean="0"/>
              <a:t> </a:t>
            </a:r>
            <a:r>
              <a:rPr lang="en-US" altLang="zh-CN" baseline="0" dirty="0" smtClean="0"/>
              <a:t>want.</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18</a:t>
            </a:fld>
            <a:endParaRPr lang="en-US" dirty="0"/>
          </a:p>
        </p:txBody>
      </p:sp>
    </p:spTree>
    <p:extLst>
      <p:ext uri="{BB962C8B-B14F-4D97-AF65-F5344CB8AC3E}">
        <p14:creationId xmlns:p14="http://schemas.microsoft.com/office/powerpoint/2010/main" val="1602910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Here</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result</a:t>
            </a:r>
            <a:r>
              <a:rPr lang="zh-CN" altLang="en-US" baseline="0" dirty="0" smtClean="0"/>
              <a:t> </a:t>
            </a:r>
            <a:r>
              <a:rPr lang="en-US" altLang="zh-CN" baseline="0" dirty="0" smtClean="0"/>
              <a:t>when</a:t>
            </a:r>
            <a:r>
              <a:rPr lang="zh-CN" altLang="en-US" baseline="0" dirty="0" smtClean="0"/>
              <a:t> </a:t>
            </a:r>
            <a:r>
              <a:rPr lang="en-US" altLang="zh-CN" baseline="0" dirty="0" smtClean="0"/>
              <a:t>we</a:t>
            </a:r>
            <a:r>
              <a:rPr lang="zh-CN" altLang="en-US" baseline="0" dirty="0" smtClean="0"/>
              <a:t> </a:t>
            </a:r>
            <a:r>
              <a:rPr lang="en-US" altLang="zh-CN" baseline="0" dirty="0" smtClean="0"/>
              <a:t>apply</a:t>
            </a:r>
            <a:r>
              <a:rPr lang="zh-CN" altLang="en-US" baseline="0" dirty="0" smtClean="0"/>
              <a:t> </a:t>
            </a:r>
            <a:r>
              <a:rPr lang="en-US" altLang="zh-CN" baseline="0" dirty="0" smtClean="0"/>
              <a:t>the</a:t>
            </a:r>
            <a:r>
              <a:rPr lang="zh-CN" altLang="en-US" baseline="0" dirty="0" smtClean="0"/>
              <a:t> </a:t>
            </a:r>
            <a:r>
              <a:rPr lang="en-US" altLang="zh-CN" baseline="0" dirty="0" smtClean="0"/>
              <a:t>API</a:t>
            </a:r>
            <a:r>
              <a:rPr lang="zh-CN" altLang="en-US" baseline="0" dirty="0" smtClean="0"/>
              <a:t> </a:t>
            </a:r>
            <a:r>
              <a:rPr lang="en-US" altLang="zh-CN" baseline="0" dirty="0" smtClean="0"/>
              <a:t>offered</a:t>
            </a:r>
            <a:r>
              <a:rPr lang="zh-CN" altLang="en-US" baseline="0" dirty="0" smtClean="0"/>
              <a:t> </a:t>
            </a:r>
            <a:r>
              <a:rPr lang="en-US" altLang="zh-CN" baseline="0" dirty="0" smtClean="0"/>
              <a:t>by</a:t>
            </a:r>
            <a:r>
              <a:rPr lang="zh-CN" altLang="en-US" baseline="0" dirty="0" smtClean="0"/>
              <a:t> </a:t>
            </a:r>
            <a:r>
              <a:rPr lang="en-US" altLang="zh-CN" baseline="0" dirty="0" smtClean="0"/>
              <a:t>Google.</a:t>
            </a:r>
            <a:r>
              <a:rPr lang="zh-CN" altLang="en-US" baseline="0" dirty="0" smtClean="0"/>
              <a:t> </a:t>
            </a:r>
            <a:r>
              <a:rPr lang="en-US" altLang="zh-CN" baseline="0" dirty="0" smtClean="0"/>
              <a:t>Their</a:t>
            </a:r>
            <a:r>
              <a:rPr lang="zh-CN" altLang="en-US" baseline="0" dirty="0" smtClean="0"/>
              <a:t> </a:t>
            </a:r>
            <a:r>
              <a:rPr lang="en-US" altLang="zh-CN" baseline="0" dirty="0" smtClean="0"/>
              <a:t>model</a:t>
            </a:r>
            <a:r>
              <a:rPr lang="zh-CN" altLang="en-US" baseline="0" dirty="0" smtClean="0"/>
              <a:t> </a:t>
            </a:r>
            <a:r>
              <a:rPr lang="en-US" altLang="zh-CN" baseline="0" dirty="0" smtClean="0"/>
              <a:t>does</a:t>
            </a:r>
            <a:r>
              <a:rPr lang="zh-CN" altLang="en-US" baseline="0" dirty="0" smtClean="0"/>
              <a:t> </a:t>
            </a:r>
            <a:r>
              <a:rPr lang="en-US" altLang="zh-CN" baseline="0" dirty="0" smtClean="0"/>
              <a:t>not</a:t>
            </a:r>
            <a:r>
              <a:rPr lang="zh-CN" altLang="en-US" baseline="0" dirty="0" smtClean="0"/>
              <a:t> </a:t>
            </a:r>
            <a:r>
              <a:rPr lang="en-US" altLang="zh-CN" baseline="0" dirty="0" smtClean="0"/>
              <a:t>fit</a:t>
            </a:r>
            <a:r>
              <a:rPr lang="zh-CN" altLang="en-US" baseline="0" dirty="0" smtClean="0"/>
              <a:t> </a:t>
            </a:r>
            <a:r>
              <a:rPr lang="en-US" altLang="zh-CN" baseline="0" dirty="0" smtClean="0"/>
              <a:t>our</a:t>
            </a:r>
            <a:r>
              <a:rPr lang="zh-CN" altLang="en-US" baseline="0" dirty="0" smtClean="0"/>
              <a:t> </a:t>
            </a:r>
            <a:r>
              <a:rPr lang="en-US" altLang="zh-CN" baseline="0" dirty="0" smtClean="0"/>
              <a:t>dataset.</a:t>
            </a:r>
            <a:r>
              <a:rPr lang="zh-CN" altLang="en-US" baseline="0" dirty="0" smtClean="0"/>
              <a:t> </a:t>
            </a:r>
            <a:r>
              <a:rPr lang="en-US" altLang="zh-CN" baseline="0" dirty="0" smtClean="0"/>
              <a:t>It</a:t>
            </a:r>
            <a:r>
              <a:rPr lang="zh-CN" altLang="en-US" baseline="0" dirty="0" smtClean="0"/>
              <a:t> </a:t>
            </a:r>
            <a:r>
              <a:rPr lang="en-US" altLang="zh-CN" baseline="0" dirty="0" smtClean="0"/>
              <a:t>is</a:t>
            </a:r>
            <a:r>
              <a:rPr lang="zh-CN" altLang="en-US" baseline="0" dirty="0" smtClean="0"/>
              <a:t> </a:t>
            </a:r>
            <a:r>
              <a:rPr lang="en-US" altLang="zh-CN" baseline="0" dirty="0" smtClean="0"/>
              <a:t>good</a:t>
            </a:r>
            <a:r>
              <a:rPr lang="zh-CN" altLang="en-US" baseline="0" dirty="0" smtClean="0"/>
              <a:t> </a:t>
            </a:r>
            <a:r>
              <a:rPr lang="en-US" altLang="zh-CN" baseline="0" dirty="0" smtClean="0"/>
              <a:t>at</a:t>
            </a:r>
            <a:r>
              <a:rPr lang="zh-CN" altLang="en-US" baseline="0" dirty="0" smtClean="0"/>
              <a:t> </a:t>
            </a:r>
            <a:r>
              <a:rPr lang="en-US" altLang="zh-CN" baseline="0" dirty="0" smtClean="0"/>
              <a:t>recognizing</a:t>
            </a:r>
            <a:r>
              <a:rPr lang="zh-CN" altLang="en-US" baseline="0" dirty="0" smtClean="0"/>
              <a:t> </a:t>
            </a:r>
            <a:r>
              <a:rPr lang="en-US" altLang="zh-CN" baseline="0" dirty="0" smtClean="0"/>
              <a:t>person,</a:t>
            </a:r>
            <a:r>
              <a:rPr lang="zh-CN" altLang="en-US" baseline="0" dirty="0" smtClean="0"/>
              <a:t> </a:t>
            </a:r>
            <a:r>
              <a:rPr lang="en-US" altLang="zh-CN" baseline="0" dirty="0" smtClean="0"/>
              <a:t>boat,</a:t>
            </a:r>
            <a:r>
              <a:rPr lang="zh-CN" altLang="en-US" baseline="0" dirty="0" smtClean="0"/>
              <a:t> </a:t>
            </a:r>
            <a:r>
              <a:rPr lang="en-US" altLang="zh-CN" baseline="0" dirty="0" smtClean="0"/>
              <a:t>cars</a:t>
            </a:r>
            <a:r>
              <a:rPr lang="zh-CN" altLang="en-US" baseline="0" dirty="0" smtClean="0"/>
              <a:t> </a:t>
            </a:r>
            <a:r>
              <a:rPr lang="en-US" altLang="zh-CN" baseline="0" dirty="0" smtClean="0"/>
              <a:t>and</a:t>
            </a:r>
            <a:r>
              <a:rPr lang="zh-CN" altLang="en-US" baseline="0" dirty="0" smtClean="0"/>
              <a:t> </a:t>
            </a:r>
            <a:r>
              <a:rPr lang="en-US" altLang="zh-CN" baseline="0" dirty="0" smtClean="0"/>
              <a:t>even</a:t>
            </a:r>
            <a:r>
              <a:rPr lang="zh-CN" altLang="en-US" baseline="0" dirty="0" smtClean="0"/>
              <a:t> </a:t>
            </a:r>
            <a:r>
              <a:rPr lang="en-US" altLang="zh-CN" baseline="0" dirty="0" smtClean="0"/>
              <a:t>flags,</a:t>
            </a:r>
            <a:r>
              <a:rPr lang="zh-CN" altLang="en-US" baseline="0" dirty="0" smtClean="0"/>
              <a:t> </a:t>
            </a:r>
            <a:r>
              <a:rPr lang="en-US" altLang="zh-CN" baseline="0" dirty="0" smtClean="0"/>
              <a:t>but</a:t>
            </a:r>
            <a:r>
              <a:rPr lang="zh-CN" altLang="en-US" baseline="0" dirty="0" smtClean="0"/>
              <a:t> </a:t>
            </a:r>
            <a:r>
              <a:rPr lang="en-US" altLang="zh-CN" baseline="0" dirty="0" smtClean="0"/>
              <a:t>it</a:t>
            </a:r>
            <a:r>
              <a:rPr lang="zh-CN" altLang="en-US" baseline="0" dirty="0" smtClean="0"/>
              <a:t> </a:t>
            </a:r>
            <a:r>
              <a:rPr lang="en-US" altLang="zh-CN" baseline="0" dirty="0" smtClean="0"/>
              <a:t>ignore</a:t>
            </a:r>
            <a:r>
              <a:rPr lang="zh-CN" altLang="en-US" baseline="0" dirty="0" smtClean="0"/>
              <a:t> </a:t>
            </a:r>
            <a:r>
              <a:rPr lang="en-US" altLang="zh-CN" baseline="0" dirty="0" smtClean="0"/>
              <a:t>the</a:t>
            </a:r>
            <a:r>
              <a:rPr lang="zh-CN" altLang="en-US" baseline="0" dirty="0" smtClean="0"/>
              <a:t> </a:t>
            </a:r>
            <a:r>
              <a:rPr lang="en-US" altLang="zh-CN" baseline="0" dirty="0" smtClean="0"/>
              <a:t>temples,</a:t>
            </a:r>
            <a:r>
              <a:rPr lang="zh-CN" altLang="en-US" baseline="0" dirty="0" smtClean="0"/>
              <a:t> </a:t>
            </a:r>
            <a:r>
              <a:rPr lang="en-US" altLang="zh-CN" baseline="0" dirty="0" smtClean="0"/>
              <a:t>mountains,</a:t>
            </a:r>
            <a:r>
              <a:rPr lang="zh-CN" altLang="en-US" baseline="0" dirty="0" smtClean="0"/>
              <a:t> </a:t>
            </a:r>
            <a:r>
              <a:rPr lang="en-US" altLang="zh-CN" baseline="0" dirty="0" smtClean="0"/>
              <a:t>and</a:t>
            </a:r>
            <a:r>
              <a:rPr lang="zh-CN" altLang="en-US" baseline="0" dirty="0" smtClean="0"/>
              <a:t> </a:t>
            </a:r>
            <a:r>
              <a:rPr lang="en-US" altLang="zh-CN" baseline="0" dirty="0" smtClean="0"/>
              <a:t>buildings.</a:t>
            </a:r>
            <a:r>
              <a:rPr lang="zh-CN" altLang="en-US" baseline="0" dirty="0" smtClean="0"/>
              <a:t> </a:t>
            </a:r>
            <a:r>
              <a:rPr lang="en-US" altLang="zh-CN" baseline="0" dirty="0" smtClean="0"/>
              <a:t>The</a:t>
            </a:r>
            <a:r>
              <a:rPr lang="zh-CN" altLang="en-US" baseline="0" dirty="0" smtClean="0"/>
              <a:t> </a:t>
            </a:r>
            <a:r>
              <a:rPr lang="en-US" altLang="zh-CN" baseline="0" dirty="0" smtClean="0"/>
              <a:t>data</a:t>
            </a:r>
            <a:r>
              <a:rPr lang="zh-CN" altLang="en-US" baseline="0" dirty="0" smtClean="0"/>
              <a:t> </a:t>
            </a:r>
            <a:r>
              <a:rPr lang="en-US" altLang="zh-CN" baseline="0" dirty="0" smtClean="0"/>
              <a:t>they</a:t>
            </a:r>
            <a:r>
              <a:rPr lang="zh-CN" altLang="en-US" baseline="0" dirty="0" smtClean="0"/>
              <a:t> </a:t>
            </a:r>
            <a:r>
              <a:rPr lang="en-US" altLang="zh-CN" baseline="0" dirty="0" smtClean="0"/>
              <a:t>used</a:t>
            </a:r>
            <a:r>
              <a:rPr lang="zh-CN" altLang="en-US" baseline="0" dirty="0" smtClean="0"/>
              <a:t> </a:t>
            </a:r>
            <a:r>
              <a:rPr lang="en-US" altLang="zh-CN" baseline="0" dirty="0" smtClean="0"/>
              <a:t>to</a:t>
            </a:r>
            <a:r>
              <a:rPr lang="zh-CN" altLang="en-US" baseline="0" dirty="0" smtClean="0"/>
              <a:t> </a:t>
            </a:r>
            <a:r>
              <a:rPr lang="en-US" altLang="zh-CN" baseline="0" dirty="0" smtClean="0"/>
              <a:t>train</a:t>
            </a:r>
            <a:r>
              <a:rPr lang="zh-CN" altLang="en-US" baseline="0" dirty="0" smtClean="0"/>
              <a:t> </a:t>
            </a:r>
            <a:r>
              <a:rPr lang="en-US" altLang="zh-CN" baseline="0" dirty="0" smtClean="0"/>
              <a:t>their</a:t>
            </a:r>
            <a:r>
              <a:rPr lang="zh-CN" altLang="en-US" baseline="0" dirty="0" smtClean="0"/>
              <a:t> </a:t>
            </a:r>
            <a:r>
              <a:rPr lang="en-US" altLang="zh-CN" baseline="0" dirty="0" smtClean="0"/>
              <a:t>model</a:t>
            </a:r>
            <a:r>
              <a:rPr lang="zh-CN" altLang="en-US" baseline="0" dirty="0" smtClean="0"/>
              <a:t> </a:t>
            </a:r>
            <a:r>
              <a:rPr lang="en-US" altLang="zh-CN" baseline="0" dirty="0" smtClean="0"/>
              <a:t>does</a:t>
            </a:r>
            <a:r>
              <a:rPr lang="zh-CN" altLang="en-US" baseline="0" dirty="0" smtClean="0"/>
              <a:t> </a:t>
            </a:r>
            <a:r>
              <a:rPr lang="en-US" altLang="zh-CN" baseline="0" dirty="0" smtClean="0"/>
              <a:t>not</a:t>
            </a:r>
            <a:r>
              <a:rPr lang="zh-CN" altLang="en-US" baseline="0" dirty="0" smtClean="0"/>
              <a:t> </a:t>
            </a:r>
            <a:r>
              <a:rPr lang="en-US" altLang="zh-CN" baseline="0" dirty="0" smtClean="0"/>
              <a:t>have</a:t>
            </a:r>
            <a:r>
              <a:rPr lang="zh-CN" altLang="en-US" baseline="0" dirty="0" smtClean="0"/>
              <a:t> </a:t>
            </a:r>
            <a:r>
              <a:rPr lang="en-US" altLang="zh-CN" baseline="0" dirty="0" smtClean="0"/>
              <a:t>enough</a:t>
            </a:r>
            <a:r>
              <a:rPr lang="zh-CN" altLang="en-US" baseline="0" dirty="0" smtClean="0"/>
              <a:t> </a:t>
            </a:r>
            <a:r>
              <a:rPr lang="en-US" altLang="zh-CN" baseline="0" dirty="0" smtClean="0"/>
              <a:t>landmark</a:t>
            </a:r>
            <a:r>
              <a:rPr lang="zh-CN" altLang="en-US" baseline="0" dirty="0" smtClean="0"/>
              <a:t> </a:t>
            </a:r>
            <a:r>
              <a:rPr lang="en-US" altLang="zh-CN" baseline="0" dirty="0" smtClean="0"/>
              <a:t>related</a:t>
            </a:r>
            <a:r>
              <a:rPr lang="zh-CN" altLang="en-US" baseline="0" dirty="0" smtClean="0"/>
              <a:t> </a:t>
            </a:r>
            <a:r>
              <a:rPr lang="en-US" altLang="zh-CN" baseline="0" dirty="0" smtClean="0"/>
              <a:t>categories.</a:t>
            </a:r>
            <a:r>
              <a:rPr lang="zh-CN" altLang="en-US" baseline="0" dirty="0" smtClean="0"/>
              <a:t> </a:t>
            </a:r>
            <a:r>
              <a:rPr lang="en-US" altLang="zh-CN" baseline="0" dirty="0" smtClean="0"/>
              <a:t>We</a:t>
            </a:r>
            <a:r>
              <a:rPr lang="zh-CN" altLang="en-US" baseline="0" dirty="0" smtClean="0"/>
              <a:t> </a:t>
            </a:r>
            <a:r>
              <a:rPr lang="en-US" altLang="zh-CN" baseline="0" dirty="0" smtClean="0"/>
              <a:t>certainly</a:t>
            </a:r>
            <a:r>
              <a:rPr lang="zh-CN" altLang="en-US" baseline="0" dirty="0" smtClean="0"/>
              <a:t> </a:t>
            </a:r>
            <a:r>
              <a:rPr lang="en-US" altLang="zh-CN" baseline="0" dirty="0" smtClean="0"/>
              <a:t>can</a:t>
            </a:r>
            <a:r>
              <a:rPr lang="zh-CN" altLang="en-US" baseline="0" dirty="0" smtClean="0"/>
              <a:t> </a:t>
            </a:r>
            <a:r>
              <a:rPr lang="en-US" altLang="zh-CN" baseline="0" dirty="0" smtClean="0"/>
              <a:t>train</a:t>
            </a:r>
            <a:r>
              <a:rPr lang="zh-CN" altLang="en-US" baseline="0" dirty="0" smtClean="0"/>
              <a:t> </a:t>
            </a:r>
            <a:r>
              <a:rPr lang="en-US" altLang="zh-CN" baseline="0" dirty="0" smtClean="0"/>
              <a:t>a</a:t>
            </a:r>
            <a:r>
              <a:rPr lang="zh-CN" altLang="en-US" baseline="0" dirty="0" smtClean="0"/>
              <a:t> </a:t>
            </a:r>
            <a:r>
              <a:rPr lang="en-US" altLang="zh-CN" baseline="0" dirty="0" smtClean="0"/>
              <a:t>model</a:t>
            </a:r>
            <a:r>
              <a:rPr lang="zh-CN" altLang="en-US" baseline="0" dirty="0" smtClean="0"/>
              <a:t> </a:t>
            </a:r>
            <a:r>
              <a:rPr lang="en-US" altLang="zh-CN" baseline="0" dirty="0" smtClean="0"/>
              <a:t>with</a:t>
            </a:r>
            <a:r>
              <a:rPr lang="zh-CN" altLang="en-US" baseline="0" dirty="0" smtClean="0"/>
              <a:t> </a:t>
            </a:r>
            <a:r>
              <a:rPr lang="en-US" altLang="zh-CN" baseline="0" dirty="0" smtClean="0"/>
              <a:t>new</a:t>
            </a:r>
            <a:r>
              <a:rPr lang="zh-CN" altLang="en-US" baseline="0" dirty="0" smtClean="0"/>
              <a:t> </a:t>
            </a:r>
            <a:r>
              <a:rPr lang="en-US" altLang="zh-CN" baseline="0" dirty="0" smtClean="0"/>
              <a:t>date,</a:t>
            </a:r>
            <a:r>
              <a:rPr lang="zh-CN" altLang="en-US" baseline="0" dirty="0" smtClean="0"/>
              <a:t> </a:t>
            </a:r>
            <a:r>
              <a:rPr lang="en-US" altLang="zh-CN" baseline="0" dirty="0" smtClean="0"/>
              <a:t>but</a:t>
            </a:r>
            <a:r>
              <a:rPr lang="zh-CN" altLang="en-US" baseline="0" dirty="0" smtClean="0"/>
              <a:t> </a:t>
            </a:r>
            <a:r>
              <a:rPr lang="en-US" altLang="zh-CN" baseline="0" dirty="0" smtClean="0"/>
              <a:t>we</a:t>
            </a:r>
            <a:r>
              <a:rPr lang="zh-CN" altLang="en-US" baseline="0" dirty="0" smtClean="0"/>
              <a:t> </a:t>
            </a:r>
            <a:r>
              <a:rPr lang="en-US" altLang="zh-CN" baseline="0" dirty="0" smtClean="0"/>
              <a:t>have</a:t>
            </a:r>
            <a:r>
              <a:rPr lang="zh-CN" altLang="en-US" baseline="0" dirty="0" smtClean="0"/>
              <a:t> </a:t>
            </a:r>
            <a:r>
              <a:rPr lang="en-US" altLang="zh-CN" baseline="0" dirty="0" smtClean="0"/>
              <a:t>better</a:t>
            </a:r>
            <a:r>
              <a:rPr lang="zh-CN" altLang="en-US" baseline="0" dirty="0" smtClean="0"/>
              <a:t> </a:t>
            </a:r>
            <a:r>
              <a:rPr lang="en-US" altLang="zh-CN" baseline="0" dirty="0" smtClean="0"/>
              <a:t>options.</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19</a:t>
            </a:fld>
            <a:endParaRPr lang="en-US" dirty="0"/>
          </a:p>
        </p:txBody>
      </p:sp>
    </p:spTree>
    <p:extLst>
      <p:ext uri="{BB962C8B-B14F-4D97-AF65-F5344CB8AC3E}">
        <p14:creationId xmlns:p14="http://schemas.microsoft.com/office/powerpoint/2010/main" val="1246404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Object</a:t>
            </a:r>
            <a:r>
              <a:rPr lang="zh-CN" altLang="en-US" baseline="0" dirty="0" smtClean="0"/>
              <a:t> </a:t>
            </a:r>
            <a:r>
              <a:rPr lang="en-US" altLang="zh-CN" baseline="0" dirty="0" smtClean="0"/>
              <a:t>retrieval.</a:t>
            </a:r>
            <a:r>
              <a:rPr lang="zh-CN" altLang="en-US" baseline="0" dirty="0" smtClean="0"/>
              <a:t> </a:t>
            </a:r>
            <a:r>
              <a:rPr lang="en-US" altLang="zh-CN" baseline="0" dirty="0" smtClean="0"/>
              <a:t>It</a:t>
            </a:r>
            <a:r>
              <a:rPr lang="zh-CN" altLang="en-US" baseline="0" dirty="0" smtClean="0"/>
              <a:t> </a:t>
            </a:r>
            <a:r>
              <a:rPr lang="en-US" altLang="zh-CN" baseline="0" dirty="0" smtClean="0"/>
              <a:t>detects</a:t>
            </a:r>
            <a:r>
              <a:rPr lang="zh-CN" altLang="en-US" baseline="0" dirty="0" smtClean="0"/>
              <a:t> </a:t>
            </a:r>
            <a:r>
              <a:rPr lang="en-US" altLang="zh-CN" baseline="0" dirty="0" smtClean="0"/>
              <a:t>similar</a:t>
            </a:r>
            <a:r>
              <a:rPr lang="zh-CN" altLang="en-US" baseline="0" dirty="0" smtClean="0"/>
              <a:t> </a:t>
            </a:r>
            <a:r>
              <a:rPr lang="en-US" altLang="zh-CN" baseline="0" dirty="0" smtClean="0"/>
              <a:t>local</a:t>
            </a:r>
            <a:r>
              <a:rPr lang="zh-CN" altLang="en-US" baseline="0" dirty="0" smtClean="0"/>
              <a:t> </a:t>
            </a:r>
            <a:r>
              <a:rPr lang="en-US" altLang="zh-CN" baseline="0" dirty="0" smtClean="0"/>
              <a:t>feature</a:t>
            </a:r>
            <a:r>
              <a:rPr lang="zh-CN" altLang="en-US" baseline="0" dirty="0" smtClean="0"/>
              <a:t> </a:t>
            </a:r>
            <a:r>
              <a:rPr lang="en-US" altLang="zh-CN" baseline="0" dirty="0" smtClean="0"/>
              <a:t>between</a:t>
            </a:r>
            <a:r>
              <a:rPr lang="zh-CN" altLang="en-US" baseline="0" dirty="0" smtClean="0"/>
              <a:t> </a:t>
            </a:r>
            <a:r>
              <a:rPr lang="en-US" altLang="zh-CN" baseline="0" dirty="0" smtClean="0"/>
              <a:t>images.</a:t>
            </a:r>
            <a:r>
              <a:rPr lang="zh-CN" altLang="en-US" baseline="0" dirty="0" smtClean="0"/>
              <a:t> </a:t>
            </a:r>
            <a:r>
              <a:rPr lang="en-US" altLang="zh-CN" baseline="0" dirty="0" smtClean="0"/>
              <a:t>When</a:t>
            </a:r>
            <a:r>
              <a:rPr lang="zh-CN" altLang="en-US" baseline="0" dirty="0" smtClean="0"/>
              <a:t> </a:t>
            </a:r>
            <a:r>
              <a:rPr lang="en-US" altLang="zh-CN" baseline="0" dirty="0" smtClean="0"/>
              <a:t>Google</a:t>
            </a:r>
            <a:r>
              <a:rPr lang="zh-CN" altLang="en-US" baseline="0" dirty="0" smtClean="0"/>
              <a:t> </a:t>
            </a:r>
            <a:r>
              <a:rPr lang="en-US" altLang="zh-CN" baseline="0" dirty="0" smtClean="0"/>
              <a:t>release</a:t>
            </a:r>
            <a:r>
              <a:rPr lang="zh-CN" altLang="en-US" baseline="0" dirty="0" smtClean="0"/>
              <a:t> </a:t>
            </a:r>
            <a:r>
              <a:rPr lang="en-US" altLang="zh-CN" baseline="0" dirty="0" smtClean="0"/>
              <a:t>Google-Landmarks,</a:t>
            </a:r>
            <a:r>
              <a:rPr lang="zh-CN" altLang="en-US" baseline="0" dirty="0" smtClean="0"/>
              <a:t> </a:t>
            </a:r>
            <a:r>
              <a:rPr lang="en-US" altLang="zh-CN" baseline="0" dirty="0" smtClean="0"/>
              <a:t>they</a:t>
            </a:r>
            <a:r>
              <a:rPr lang="zh-CN" altLang="en-US" baseline="0" dirty="0" smtClean="0"/>
              <a:t> </a:t>
            </a:r>
            <a:r>
              <a:rPr lang="en-US" altLang="zh-CN" baseline="0" dirty="0" smtClean="0"/>
              <a:t>also</a:t>
            </a:r>
            <a:r>
              <a:rPr lang="zh-CN" altLang="en-US" baseline="0" dirty="0" smtClean="0"/>
              <a:t> </a:t>
            </a:r>
            <a:r>
              <a:rPr lang="en-US" altLang="zh-CN" baseline="0" dirty="0" smtClean="0"/>
              <a:t>release</a:t>
            </a:r>
            <a:r>
              <a:rPr lang="zh-CN" altLang="en-US" baseline="0" dirty="0" smtClean="0"/>
              <a:t> </a:t>
            </a:r>
            <a:r>
              <a:rPr lang="en-US" altLang="zh-CN" baseline="0" dirty="0" smtClean="0"/>
              <a:t>one</a:t>
            </a:r>
            <a:r>
              <a:rPr lang="zh-CN" altLang="en-US" baseline="0" dirty="0" smtClean="0"/>
              <a:t> </a:t>
            </a:r>
            <a:r>
              <a:rPr lang="en-US" altLang="zh-CN" baseline="0" dirty="0" smtClean="0"/>
              <a:t>model</a:t>
            </a:r>
            <a:r>
              <a:rPr lang="zh-CN" altLang="en-US" baseline="0" dirty="0" smtClean="0"/>
              <a:t> </a:t>
            </a:r>
            <a:r>
              <a:rPr lang="en-US" altLang="zh-CN" baseline="0" dirty="0" smtClean="0"/>
              <a:t>they</a:t>
            </a:r>
            <a:r>
              <a:rPr lang="zh-CN" altLang="en-US" baseline="0" dirty="0" smtClean="0"/>
              <a:t> </a:t>
            </a:r>
            <a:r>
              <a:rPr lang="en-US" altLang="zh-CN" baseline="0" dirty="0" smtClean="0"/>
              <a:t>used.</a:t>
            </a:r>
            <a:r>
              <a:rPr lang="zh-CN" altLang="en-US" baseline="0" dirty="0" smtClean="0"/>
              <a:t> </a:t>
            </a:r>
            <a:r>
              <a:rPr lang="en-US" altLang="zh-CN" baseline="0" dirty="0" smtClean="0"/>
              <a:t>It</a:t>
            </a:r>
            <a:r>
              <a:rPr lang="zh-CN" altLang="en-US" baseline="0" dirty="0" smtClean="0"/>
              <a:t> </a:t>
            </a:r>
            <a:r>
              <a:rPr lang="en-US" altLang="zh-CN" baseline="0" dirty="0" smtClean="0"/>
              <a:t>is</a:t>
            </a:r>
            <a:r>
              <a:rPr lang="zh-CN" altLang="en-US" baseline="0" dirty="0" smtClean="0"/>
              <a:t> </a:t>
            </a:r>
            <a:r>
              <a:rPr lang="en-US" altLang="zh-CN" baseline="0" dirty="0" smtClean="0"/>
              <a:t>called</a:t>
            </a:r>
            <a:r>
              <a:rPr lang="zh-CN" altLang="en-US" baseline="0" dirty="0" smtClean="0"/>
              <a:t> </a:t>
            </a:r>
            <a:r>
              <a:rPr lang="en-US" altLang="zh-CN" baseline="0" dirty="0" smtClean="0"/>
              <a:t>Deep</a:t>
            </a:r>
            <a:r>
              <a:rPr lang="zh-CN" altLang="en-US" baseline="0" dirty="0" smtClean="0"/>
              <a:t> </a:t>
            </a:r>
            <a:r>
              <a:rPr lang="en-US" altLang="zh-CN" baseline="0" dirty="0" smtClean="0"/>
              <a:t>local</a:t>
            </a:r>
            <a:r>
              <a:rPr lang="zh-CN" altLang="en-US" baseline="0" dirty="0" smtClean="0"/>
              <a:t> </a:t>
            </a:r>
            <a:r>
              <a:rPr lang="en-US" altLang="zh-CN" baseline="0" dirty="0" smtClean="0"/>
              <a:t>Feature,</a:t>
            </a:r>
            <a:r>
              <a:rPr lang="zh-CN" altLang="en-US" baseline="0" dirty="0" smtClean="0"/>
              <a:t> </a:t>
            </a:r>
            <a:r>
              <a:rPr lang="en-US" altLang="zh-CN" baseline="0" dirty="0" smtClean="0"/>
              <a:t>DELF</a:t>
            </a:r>
            <a:r>
              <a:rPr lang="zh-CN" altLang="en-US" baseline="0" dirty="0" smtClean="0"/>
              <a:t> </a:t>
            </a:r>
            <a:r>
              <a:rPr lang="en-US" altLang="zh-CN" baseline="0" dirty="0" smtClean="0"/>
              <a:t>for</a:t>
            </a:r>
            <a:r>
              <a:rPr lang="zh-CN" altLang="en-US" baseline="0" dirty="0" smtClean="0"/>
              <a:t> </a:t>
            </a:r>
            <a:r>
              <a:rPr lang="en-US" altLang="zh-CN" baseline="0" dirty="0" smtClean="0"/>
              <a:t>short.</a:t>
            </a:r>
            <a:r>
              <a:rPr lang="zh-CN" altLang="en-US" baseline="0" dirty="0" smtClean="0"/>
              <a:t> </a:t>
            </a:r>
            <a:r>
              <a:rPr lang="en-US" altLang="zh-CN" baseline="0" dirty="0" smtClean="0"/>
              <a:t>It</a:t>
            </a:r>
            <a:r>
              <a:rPr lang="zh-CN" altLang="en-US" baseline="0" dirty="0" smtClean="0"/>
              <a:t> </a:t>
            </a:r>
            <a:r>
              <a:rPr lang="en-US" altLang="zh-CN" baseline="0" dirty="0" smtClean="0"/>
              <a:t>is</a:t>
            </a:r>
            <a:r>
              <a:rPr lang="zh-CN" altLang="en-US" baseline="0" dirty="0" smtClean="0"/>
              <a:t> </a:t>
            </a:r>
            <a:r>
              <a:rPr lang="en-US" altLang="zh-CN" baseline="0" dirty="0" smtClean="0"/>
              <a:t>also</a:t>
            </a:r>
            <a:r>
              <a:rPr lang="zh-CN" altLang="en-US" baseline="0" dirty="0" smtClean="0"/>
              <a:t> </a:t>
            </a:r>
            <a:r>
              <a:rPr lang="en-US" altLang="zh-CN" baseline="0" dirty="0" smtClean="0"/>
              <a:t>CNN</a:t>
            </a:r>
            <a:r>
              <a:rPr lang="zh-CN" altLang="en-US" baseline="0" dirty="0" smtClean="0"/>
              <a:t> </a:t>
            </a:r>
            <a:r>
              <a:rPr lang="en-US" altLang="zh-CN" baseline="0" dirty="0" smtClean="0"/>
              <a:t>based,</a:t>
            </a:r>
            <a:r>
              <a:rPr lang="zh-CN" altLang="en-US" baseline="0" dirty="0" smtClean="0"/>
              <a:t> </a:t>
            </a:r>
            <a:r>
              <a:rPr lang="en-US" altLang="zh-CN" baseline="0" dirty="0" smtClean="0"/>
              <a:t>and</a:t>
            </a:r>
            <a:r>
              <a:rPr lang="zh-CN" altLang="en-US" baseline="0" dirty="0" smtClean="0"/>
              <a:t> </a:t>
            </a:r>
            <a:r>
              <a:rPr lang="en-US" altLang="zh-CN" baseline="0" dirty="0" smtClean="0"/>
              <a:t>optimized</a:t>
            </a:r>
            <a:r>
              <a:rPr lang="zh-CN" altLang="en-US" baseline="0" dirty="0" smtClean="0"/>
              <a:t> </a:t>
            </a:r>
            <a:r>
              <a:rPr lang="en-US" altLang="zh-CN" baseline="0" dirty="0" smtClean="0"/>
              <a:t>for</a:t>
            </a:r>
            <a:r>
              <a:rPr lang="zh-CN" altLang="en-US" baseline="0" dirty="0" smtClean="0"/>
              <a:t> </a:t>
            </a:r>
            <a:r>
              <a:rPr lang="en-US" altLang="zh-CN" baseline="0" dirty="0" smtClean="0"/>
              <a:t>landmark</a:t>
            </a:r>
            <a:r>
              <a:rPr lang="zh-CN" altLang="en-US" baseline="0" dirty="0" smtClean="0"/>
              <a:t> </a:t>
            </a:r>
            <a:r>
              <a:rPr lang="en-US" altLang="zh-CN" baseline="0" dirty="0" smtClean="0"/>
              <a:t>recognition.</a:t>
            </a:r>
            <a:r>
              <a:rPr lang="zh-CN" altLang="en-US" baseline="0" dirty="0" smtClean="0"/>
              <a:t> </a:t>
            </a:r>
            <a:r>
              <a:rPr lang="en-US" altLang="zh-CN" baseline="0" dirty="0" smtClean="0"/>
              <a:t>It</a:t>
            </a:r>
            <a:r>
              <a:rPr lang="zh-CN" altLang="en-US" baseline="0" dirty="0" smtClean="0"/>
              <a:t> </a:t>
            </a:r>
            <a:r>
              <a:rPr lang="en-US" altLang="zh-CN" baseline="0" dirty="0" smtClean="0"/>
              <a:t>works</a:t>
            </a:r>
            <a:r>
              <a:rPr lang="zh-CN" altLang="en-US" baseline="0" dirty="0" smtClean="0"/>
              <a:t> </a:t>
            </a:r>
            <a:r>
              <a:rPr lang="en-US" altLang="zh-CN" baseline="0" dirty="0" smtClean="0"/>
              <a:t>good</a:t>
            </a:r>
            <a:r>
              <a:rPr lang="zh-CN" altLang="en-US" baseline="0" dirty="0" smtClean="0"/>
              <a:t> </a:t>
            </a:r>
            <a:r>
              <a:rPr lang="en-US" altLang="zh-CN" baseline="0" dirty="0" smtClean="0"/>
              <a:t>for</a:t>
            </a:r>
            <a:r>
              <a:rPr lang="zh-CN" altLang="en-US" baseline="0" dirty="0" smtClean="0"/>
              <a:t> </a:t>
            </a:r>
            <a:r>
              <a:rPr lang="en-US" altLang="zh-CN" baseline="0" dirty="0" smtClean="0"/>
              <a:t>our</a:t>
            </a:r>
            <a:r>
              <a:rPr lang="zh-CN" altLang="en-US" baseline="0" dirty="0" smtClean="0"/>
              <a:t> </a:t>
            </a:r>
            <a:r>
              <a:rPr lang="en-US" altLang="zh-CN" baseline="0" dirty="0" smtClean="0"/>
              <a:t>purpose.</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20</a:t>
            </a:fld>
            <a:endParaRPr lang="en-US" dirty="0"/>
          </a:p>
        </p:txBody>
      </p:sp>
    </p:spTree>
    <p:extLst>
      <p:ext uri="{BB962C8B-B14F-4D97-AF65-F5344CB8AC3E}">
        <p14:creationId xmlns:p14="http://schemas.microsoft.com/office/powerpoint/2010/main" val="1490629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Here</a:t>
            </a:r>
            <a:r>
              <a:rPr lang="zh-CN" altLang="en-US" dirty="0" smtClean="0"/>
              <a:t> </a:t>
            </a:r>
            <a:r>
              <a:rPr lang="en-US" altLang="zh-CN"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example.</a:t>
            </a:r>
            <a:r>
              <a:rPr lang="zh-CN" altLang="en-US" baseline="0" dirty="0" smtClean="0"/>
              <a:t> </a:t>
            </a:r>
            <a:r>
              <a:rPr lang="en-US" altLang="zh-CN" baseline="0" dirty="0" smtClean="0"/>
              <a:t>There</a:t>
            </a:r>
            <a:r>
              <a:rPr lang="zh-CN" altLang="en-US" baseline="0" dirty="0" smtClean="0"/>
              <a:t> </a:t>
            </a:r>
            <a:r>
              <a:rPr lang="en-US" altLang="zh-CN" baseline="0" dirty="0" smtClean="0"/>
              <a:t>are</a:t>
            </a:r>
            <a:r>
              <a:rPr lang="zh-CN" altLang="en-US" baseline="0" dirty="0" smtClean="0"/>
              <a:t> </a:t>
            </a:r>
            <a:r>
              <a:rPr lang="en-US" altLang="zh-CN" baseline="0" dirty="0" smtClean="0"/>
              <a:t>four</a:t>
            </a:r>
            <a:r>
              <a:rPr lang="zh-CN" altLang="en-US" baseline="0" dirty="0" smtClean="0"/>
              <a:t> </a:t>
            </a:r>
            <a:r>
              <a:rPr lang="en-US" altLang="zh-CN" baseline="0" dirty="0" smtClean="0"/>
              <a:t>groups</a:t>
            </a:r>
            <a:r>
              <a:rPr lang="zh-CN" altLang="en-US" baseline="0" dirty="0" smtClean="0"/>
              <a:t> </a:t>
            </a:r>
            <a:r>
              <a:rPr lang="en-US" altLang="zh-CN" baseline="0" dirty="0" smtClean="0"/>
              <a:t>of</a:t>
            </a:r>
            <a:r>
              <a:rPr lang="zh-CN" altLang="en-US" baseline="0" dirty="0" smtClean="0"/>
              <a:t> </a:t>
            </a:r>
            <a:r>
              <a:rPr lang="en-US" altLang="zh-CN" baseline="0" dirty="0" smtClean="0"/>
              <a:t>images.</a:t>
            </a:r>
            <a:r>
              <a:rPr lang="zh-CN" altLang="en-US" baseline="0" dirty="0" smtClean="0"/>
              <a:t> </a:t>
            </a:r>
            <a:r>
              <a:rPr lang="en-US" altLang="zh-CN" baseline="0" dirty="0" smtClean="0"/>
              <a:t>Each</a:t>
            </a:r>
            <a:r>
              <a:rPr lang="zh-CN" altLang="en-US" baseline="0" dirty="0" smtClean="0"/>
              <a:t> </a:t>
            </a:r>
            <a:r>
              <a:rPr lang="en-US" altLang="zh-CN" baseline="0" dirty="0" smtClean="0"/>
              <a:t>group</a:t>
            </a:r>
            <a:r>
              <a:rPr lang="zh-CN" altLang="en-US" baseline="0" dirty="0" smtClean="0"/>
              <a:t> </a:t>
            </a:r>
            <a:r>
              <a:rPr lang="en-US" altLang="zh-CN" baseline="0" dirty="0" smtClean="0"/>
              <a:t>contain</a:t>
            </a:r>
            <a:r>
              <a:rPr lang="zh-CN" altLang="en-US" baseline="0" dirty="0" smtClean="0"/>
              <a:t> </a:t>
            </a:r>
            <a:r>
              <a:rPr lang="en-US" altLang="zh-CN" baseline="0" dirty="0" smtClean="0"/>
              <a:t>two</a:t>
            </a:r>
            <a:r>
              <a:rPr lang="zh-CN" altLang="en-US" baseline="0" dirty="0" smtClean="0"/>
              <a:t> </a:t>
            </a:r>
            <a:r>
              <a:rPr lang="en-US" altLang="zh-CN" baseline="0" dirty="0" smtClean="0"/>
              <a:t>images,</a:t>
            </a:r>
            <a:r>
              <a:rPr lang="zh-CN" altLang="en-US" baseline="0" dirty="0" smtClean="0"/>
              <a:t> </a:t>
            </a:r>
            <a:r>
              <a:rPr lang="en-US" altLang="zh-CN" baseline="0" dirty="0" smtClean="0"/>
              <a:t>which</a:t>
            </a:r>
            <a:r>
              <a:rPr lang="zh-CN" altLang="en-US" baseline="0" dirty="0" smtClean="0"/>
              <a:t> </a:t>
            </a:r>
            <a:r>
              <a:rPr lang="en-US" altLang="zh-CN" baseline="0" dirty="0" smtClean="0"/>
              <a:t>have</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landmark.</a:t>
            </a:r>
            <a:r>
              <a:rPr lang="zh-CN" altLang="en-US" baseline="0" dirty="0" smtClean="0"/>
              <a:t> </a:t>
            </a:r>
            <a:r>
              <a:rPr lang="en-US" altLang="zh-CN" baseline="0" dirty="0" smtClean="0"/>
              <a:t>The</a:t>
            </a:r>
            <a:r>
              <a:rPr lang="zh-CN" altLang="en-US" baseline="0" dirty="0" smtClean="0"/>
              <a:t> </a:t>
            </a:r>
            <a:r>
              <a:rPr lang="en-US" altLang="zh-CN" baseline="0" dirty="0" smtClean="0"/>
              <a:t>lower</a:t>
            </a:r>
            <a:r>
              <a:rPr lang="zh-CN" altLang="en-US" baseline="0" dirty="0" smtClean="0"/>
              <a:t> </a:t>
            </a:r>
            <a:r>
              <a:rPr lang="en-US" altLang="zh-CN" baseline="0" dirty="0" smtClean="0"/>
              <a:t>parts</a:t>
            </a:r>
            <a:r>
              <a:rPr lang="zh-CN" altLang="en-US" baseline="0" dirty="0" smtClean="0"/>
              <a:t> </a:t>
            </a:r>
            <a:r>
              <a:rPr lang="en-US" altLang="zh-CN" baseline="0" dirty="0" smtClean="0"/>
              <a:t>are</a:t>
            </a:r>
            <a:r>
              <a:rPr lang="zh-CN" altLang="en-US" baseline="0" dirty="0" smtClean="0"/>
              <a:t> </a:t>
            </a:r>
            <a:r>
              <a:rPr lang="en-US" altLang="zh-CN" baseline="0" dirty="0" smtClean="0"/>
              <a:t>the</a:t>
            </a:r>
            <a:r>
              <a:rPr lang="zh-CN" altLang="en-US" baseline="0" dirty="0" smtClean="0"/>
              <a:t> </a:t>
            </a:r>
            <a:r>
              <a:rPr lang="en-US" altLang="zh-CN" baseline="0" dirty="0" smtClean="0"/>
              <a:t>original</a:t>
            </a:r>
            <a:r>
              <a:rPr lang="zh-CN" altLang="en-US" baseline="0" dirty="0" smtClean="0"/>
              <a:t> </a:t>
            </a:r>
            <a:r>
              <a:rPr lang="en-US" altLang="zh-CN" baseline="0" dirty="0" smtClean="0"/>
              <a:t>images.</a:t>
            </a:r>
            <a:r>
              <a:rPr lang="zh-CN" altLang="en-US" baseline="0" dirty="0" smtClean="0"/>
              <a:t> </a:t>
            </a:r>
            <a:r>
              <a:rPr lang="en-US" altLang="zh-CN" baseline="0" dirty="0" smtClean="0"/>
              <a:t>By</a:t>
            </a:r>
            <a:r>
              <a:rPr lang="zh-CN" altLang="en-US" baseline="0" dirty="0" smtClean="0"/>
              <a:t> </a:t>
            </a:r>
            <a:r>
              <a:rPr lang="en-US" altLang="zh-CN" baseline="0" dirty="0" smtClean="0"/>
              <a:t>applying</a:t>
            </a:r>
            <a:r>
              <a:rPr lang="zh-CN" altLang="en-US" baseline="0" dirty="0" smtClean="0"/>
              <a:t> </a:t>
            </a:r>
            <a:r>
              <a:rPr lang="en-US" altLang="zh-CN" baseline="0" dirty="0" smtClean="0"/>
              <a:t>DELF,</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precisely</a:t>
            </a:r>
            <a:r>
              <a:rPr lang="zh-CN" altLang="en-US" baseline="0" dirty="0" smtClean="0"/>
              <a:t> </a:t>
            </a:r>
            <a:r>
              <a:rPr lang="en-US" altLang="zh-CN" baseline="0" dirty="0" smtClean="0"/>
              <a:t>find</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landmark.</a:t>
            </a:r>
            <a:r>
              <a:rPr lang="zh-CN" altLang="en-US" baseline="0" dirty="0" smtClean="0"/>
              <a:t> </a:t>
            </a:r>
            <a:r>
              <a:rPr lang="en-US" altLang="zh-CN" baseline="0" dirty="0" smtClean="0"/>
              <a:t>The</a:t>
            </a:r>
            <a:r>
              <a:rPr lang="zh-CN" altLang="en-US" baseline="0" dirty="0" smtClean="0"/>
              <a:t> </a:t>
            </a:r>
            <a:r>
              <a:rPr lang="en-US" altLang="zh-CN" baseline="0" dirty="0" smtClean="0"/>
              <a:t>blue</a:t>
            </a:r>
            <a:r>
              <a:rPr lang="zh-CN" altLang="en-US" baseline="0" dirty="0" smtClean="0"/>
              <a:t> </a:t>
            </a:r>
            <a:r>
              <a:rPr lang="en-US" altLang="zh-CN" baseline="0" dirty="0" smtClean="0"/>
              <a:t>lines</a:t>
            </a:r>
            <a:r>
              <a:rPr lang="zh-CN" altLang="en-US" baseline="0" dirty="0" smtClean="0"/>
              <a:t> </a:t>
            </a:r>
            <a:r>
              <a:rPr lang="en-US" altLang="zh-CN" baseline="0" dirty="0" smtClean="0"/>
              <a:t>indicate</a:t>
            </a:r>
            <a:r>
              <a:rPr lang="zh-CN" altLang="en-US" baseline="0" dirty="0" smtClean="0"/>
              <a:t> </a:t>
            </a:r>
            <a:r>
              <a:rPr lang="en-US" altLang="zh-CN" baseline="0" dirty="0" smtClean="0"/>
              <a:t>the</a:t>
            </a:r>
            <a:r>
              <a:rPr lang="zh-CN" altLang="en-US" baseline="0" dirty="0" smtClean="0"/>
              <a:t> </a:t>
            </a:r>
            <a:r>
              <a:rPr lang="en-US" altLang="zh-CN" baseline="0" dirty="0" smtClean="0"/>
              <a:t>similar</a:t>
            </a:r>
            <a:r>
              <a:rPr lang="zh-CN" altLang="en-US" baseline="0" dirty="0" smtClean="0"/>
              <a:t> </a:t>
            </a:r>
            <a:r>
              <a:rPr lang="en-US" altLang="zh-CN" baseline="0" dirty="0" smtClean="0"/>
              <a:t>local</a:t>
            </a:r>
            <a:r>
              <a:rPr lang="zh-CN" altLang="en-US" baseline="0" dirty="0" smtClean="0"/>
              <a:t> </a:t>
            </a:r>
            <a:r>
              <a:rPr lang="en-US" altLang="zh-CN" baseline="0" dirty="0" smtClean="0"/>
              <a:t>features</a:t>
            </a:r>
            <a:r>
              <a:rPr lang="zh-CN" altLang="en-US" baseline="0" dirty="0" smtClean="0"/>
              <a:t> </a:t>
            </a:r>
            <a:r>
              <a:rPr lang="en-US" altLang="zh-CN" baseline="0" dirty="0" smtClean="0"/>
              <a:t>the</a:t>
            </a:r>
            <a:r>
              <a:rPr lang="zh-CN" altLang="en-US" baseline="0" dirty="0" smtClean="0"/>
              <a:t> </a:t>
            </a:r>
            <a:r>
              <a:rPr lang="en-US" altLang="zh-CN" baseline="0" dirty="0" smtClean="0"/>
              <a:t>landmark</a:t>
            </a:r>
            <a:r>
              <a:rPr lang="zh-CN" altLang="en-US" baseline="0" dirty="0" smtClean="0"/>
              <a:t> </a:t>
            </a:r>
            <a:r>
              <a:rPr lang="en-US" altLang="zh-CN" baseline="0" dirty="0" smtClean="0"/>
              <a:t>have</a:t>
            </a:r>
            <a:r>
              <a:rPr lang="zh-CN" altLang="en-US" baseline="0" dirty="0" smtClean="0"/>
              <a:t> </a:t>
            </a:r>
            <a:r>
              <a:rPr lang="en-US" altLang="zh-CN" baseline="0" dirty="0" smtClean="0"/>
              <a:t>between</a:t>
            </a:r>
            <a:r>
              <a:rPr lang="zh-CN" altLang="en-US" baseline="0" dirty="0" smtClean="0"/>
              <a:t> </a:t>
            </a:r>
            <a:r>
              <a:rPr lang="en-US" altLang="zh-CN" baseline="0" dirty="0" smtClean="0"/>
              <a:t>different</a:t>
            </a:r>
            <a:r>
              <a:rPr lang="zh-CN" altLang="en-US" baseline="0" dirty="0" smtClean="0"/>
              <a:t> </a:t>
            </a:r>
            <a:r>
              <a:rPr lang="en-US" altLang="zh-CN" baseline="0" dirty="0" smtClean="0"/>
              <a:t>images.</a:t>
            </a:r>
            <a:r>
              <a:rPr lang="zh-CN" altLang="en-US" baseline="0"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then</a:t>
            </a:r>
            <a:r>
              <a:rPr lang="zh-CN" altLang="en-US" dirty="0" smtClean="0"/>
              <a:t> </a:t>
            </a:r>
            <a:r>
              <a:rPr lang="en-US" altLang="zh-CN" dirty="0" smtClean="0"/>
              <a:t>me</a:t>
            </a:r>
            <a:r>
              <a:rPr lang="zh-CN" altLang="en-US" dirty="0" smtClean="0"/>
              <a:t> </a:t>
            </a:r>
            <a:r>
              <a:rPr lang="en-US" altLang="zh-CN" dirty="0" smtClean="0"/>
              <a:t>a</a:t>
            </a:r>
            <a:r>
              <a:rPr lang="zh-CN" altLang="en-US" dirty="0" smtClean="0"/>
              <a:t> </a:t>
            </a:r>
            <a:r>
              <a:rPr lang="en-US" altLang="zh-CN" dirty="0" smtClean="0"/>
              <a:t>bounding</a:t>
            </a:r>
            <a:r>
              <a:rPr lang="zh-CN" altLang="en-US" baseline="0" dirty="0" smtClean="0"/>
              <a:t> </a:t>
            </a:r>
            <a:r>
              <a:rPr lang="en-US" altLang="zh-CN" baseline="0" dirty="0" smtClean="0"/>
              <a:t>box</a:t>
            </a:r>
            <a:r>
              <a:rPr lang="zh-CN" altLang="en-US" baseline="0" dirty="0" smtClean="0"/>
              <a:t> </a:t>
            </a:r>
            <a:r>
              <a:rPr lang="en-US" altLang="zh-CN" baseline="0" dirty="0" smtClean="0"/>
              <a:t>according</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location</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local</a:t>
            </a:r>
            <a:r>
              <a:rPr lang="zh-CN" altLang="en-US" baseline="0" dirty="0" smtClean="0"/>
              <a:t> </a:t>
            </a:r>
            <a:r>
              <a:rPr lang="en-US" altLang="zh-CN" baseline="0" dirty="0" smtClean="0"/>
              <a:t>features</a:t>
            </a:r>
            <a:r>
              <a:rPr lang="zh-CN" altLang="en-US" baseline="0" dirty="0" smtClean="0"/>
              <a:t> </a:t>
            </a:r>
            <a:r>
              <a:rPr lang="en-US" altLang="zh-CN" baseline="0" dirty="0" err="1" smtClean="0"/>
              <a:t>Delf</a:t>
            </a:r>
            <a:r>
              <a:rPr lang="zh-CN" altLang="en-US" baseline="0" dirty="0" smtClean="0"/>
              <a:t> </a:t>
            </a:r>
            <a:r>
              <a:rPr lang="en-US" altLang="zh-CN" baseline="0" dirty="0" smtClean="0"/>
              <a:t>find,</a:t>
            </a:r>
            <a:r>
              <a:rPr lang="zh-CN" altLang="en-US" baseline="0" dirty="0" smtClean="0"/>
              <a:t> </a:t>
            </a:r>
            <a:r>
              <a:rPr lang="en-US" altLang="zh-CN" baseline="0" dirty="0" smtClean="0"/>
              <a:t>and</a:t>
            </a:r>
            <a:r>
              <a:rPr lang="zh-CN" altLang="en-US" baseline="0" dirty="0" smtClean="0"/>
              <a:t> </a:t>
            </a:r>
            <a:r>
              <a:rPr lang="en-US" altLang="zh-CN" baseline="0" dirty="0" smtClean="0"/>
              <a:t>then</a:t>
            </a:r>
            <a:r>
              <a:rPr lang="zh-CN" altLang="en-US" baseline="0" dirty="0" smtClean="0"/>
              <a:t> </a:t>
            </a:r>
            <a:r>
              <a:rPr lang="en-US" altLang="zh-CN" baseline="0" dirty="0" smtClean="0"/>
              <a:t>crop</a:t>
            </a:r>
            <a:r>
              <a:rPr lang="zh-CN" altLang="en-US" baseline="0" dirty="0" smtClean="0"/>
              <a:t> </a:t>
            </a:r>
            <a:r>
              <a:rPr lang="en-US" altLang="zh-CN" baseline="0" dirty="0" smtClean="0"/>
              <a:t>the</a:t>
            </a:r>
            <a:r>
              <a:rPr lang="zh-CN" altLang="en-US" baseline="0" dirty="0" smtClean="0"/>
              <a:t> </a:t>
            </a:r>
            <a:r>
              <a:rPr lang="en-US" altLang="zh-CN" baseline="0" dirty="0" smtClean="0"/>
              <a:t>landmark</a:t>
            </a:r>
            <a:r>
              <a:rPr lang="zh-CN" altLang="en-US" baseline="0" dirty="0" smtClean="0"/>
              <a:t> </a:t>
            </a:r>
            <a:r>
              <a:rPr lang="en-US" altLang="zh-CN" baseline="0" dirty="0" smtClean="0"/>
              <a:t>out</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image.</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21</a:t>
            </a:fld>
            <a:endParaRPr lang="en-US" dirty="0"/>
          </a:p>
        </p:txBody>
      </p:sp>
    </p:spTree>
    <p:extLst>
      <p:ext uri="{BB962C8B-B14F-4D97-AF65-F5344CB8AC3E}">
        <p14:creationId xmlns:p14="http://schemas.microsoft.com/office/powerpoint/2010/main" val="225111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Another</a:t>
            </a:r>
            <a:r>
              <a:rPr lang="zh-CN" altLang="en-US" baseline="0" dirty="0" smtClean="0"/>
              <a:t> </a:t>
            </a:r>
            <a:r>
              <a:rPr lang="en-US" altLang="zh-CN" baseline="0" dirty="0" smtClean="0"/>
              <a:t>technique</a:t>
            </a:r>
            <a:r>
              <a:rPr lang="zh-CN" altLang="en-US" baseline="0" dirty="0" smtClean="0"/>
              <a:t> </a:t>
            </a:r>
            <a:r>
              <a:rPr lang="en-US" altLang="zh-CN" baseline="0" dirty="0" smtClean="0"/>
              <a:t>we</a:t>
            </a:r>
            <a:r>
              <a:rPr lang="zh-CN" altLang="en-US" baseline="0" dirty="0" smtClean="0"/>
              <a:t> </a:t>
            </a:r>
            <a:r>
              <a:rPr lang="en-US" altLang="zh-CN" baseline="0" dirty="0" smtClean="0"/>
              <a:t>use</a:t>
            </a:r>
            <a:r>
              <a:rPr lang="zh-CN" altLang="en-US" baseline="0" dirty="0" smtClean="0"/>
              <a:t> </a:t>
            </a:r>
            <a:r>
              <a:rPr lang="en-US" altLang="zh-CN" baseline="0" dirty="0" smtClean="0"/>
              <a:t>is</a:t>
            </a:r>
            <a:r>
              <a:rPr lang="zh-CN" altLang="en-US" baseline="0" dirty="0" smtClean="0"/>
              <a:t> </a:t>
            </a:r>
            <a:r>
              <a:rPr lang="en-US" altLang="zh-CN" baseline="0" dirty="0" smtClean="0"/>
              <a:t>data</a:t>
            </a:r>
            <a:r>
              <a:rPr lang="zh-CN" altLang="en-US" baseline="0" dirty="0" smtClean="0"/>
              <a:t> </a:t>
            </a:r>
            <a:r>
              <a:rPr lang="en-US" altLang="zh-CN" baseline="0" dirty="0" smtClean="0"/>
              <a:t>augmentation.</a:t>
            </a:r>
            <a:r>
              <a:rPr lang="zh-CN" altLang="en-US" baseline="0" dirty="0" smtClean="0"/>
              <a:t> </a:t>
            </a:r>
            <a:r>
              <a:rPr lang="en-US" altLang="zh-CN" baseline="0" dirty="0" smtClean="0"/>
              <a:t>Like</a:t>
            </a:r>
            <a:r>
              <a:rPr lang="zh-CN" altLang="en-US" baseline="0" dirty="0" smtClean="0"/>
              <a:t> </a:t>
            </a:r>
            <a:r>
              <a:rPr lang="en-US" altLang="zh-CN" baseline="0" dirty="0" smtClean="0"/>
              <a:t>the</a:t>
            </a:r>
            <a:r>
              <a:rPr lang="zh-CN" altLang="en-US" baseline="0" dirty="0" smtClean="0"/>
              <a:t> </a:t>
            </a:r>
            <a:r>
              <a:rPr lang="en-US" altLang="zh-CN" baseline="0" dirty="0" smtClean="0"/>
              <a:t>name</a:t>
            </a:r>
            <a:r>
              <a:rPr lang="zh-CN" altLang="en-US" baseline="0" dirty="0" smtClean="0"/>
              <a:t> </a:t>
            </a:r>
            <a:r>
              <a:rPr lang="en-US" altLang="zh-CN" baseline="0" dirty="0" smtClean="0"/>
              <a:t>suggests,</a:t>
            </a:r>
            <a:r>
              <a:rPr lang="zh-CN" altLang="en-US" baseline="0" dirty="0" smtClean="0"/>
              <a:t> </a:t>
            </a:r>
            <a:r>
              <a:rPr lang="en-US" altLang="zh-CN" baseline="0" dirty="0" smtClean="0"/>
              <a:t>we</a:t>
            </a:r>
            <a:r>
              <a:rPr lang="zh-CN" altLang="en-US" baseline="0" dirty="0" smtClean="0"/>
              <a:t> </a:t>
            </a:r>
            <a:r>
              <a:rPr lang="en-US" altLang="zh-CN" baseline="0" dirty="0" smtClean="0"/>
              <a:t>do</a:t>
            </a:r>
            <a:r>
              <a:rPr lang="zh-CN" altLang="en-US" baseline="0" dirty="0" smtClean="0"/>
              <a:t> </a:t>
            </a:r>
            <a:r>
              <a:rPr lang="en-US" altLang="zh-CN" baseline="0" dirty="0" smtClean="0"/>
              <a:t>tricks</a:t>
            </a:r>
            <a:r>
              <a:rPr lang="zh-CN" altLang="en-US" baseline="0" dirty="0" smtClean="0"/>
              <a:t> </a:t>
            </a:r>
            <a:r>
              <a:rPr lang="en-US" altLang="zh-CN" baseline="0" dirty="0" smtClean="0"/>
              <a:t>to</a:t>
            </a:r>
            <a:r>
              <a:rPr lang="zh-CN" altLang="en-US" baseline="0" dirty="0" smtClean="0"/>
              <a:t> </a:t>
            </a:r>
            <a:r>
              <a:rPr lang="en-US" altLang="zh-CN" baseline="0" dirty="0" smtClean="0"/>
              <a:t>increase</a:t>
            </a:r>
            <a:r>
              <a:rPr lang="zh-CN" altLang="en-US" baseline="0" dirty="0" smtClean="0"/>
              <a:t> </a:t>
            </a:r>
            <a:r>
              <a:rPr lang="en-US" altLang="zh-CN" baseline="0" dirty="0" smtClean="0"/>
              <a:t>the</a:t>
            </a:r>
            <a:r>
              <a:rPr lang="zh-CN" altLang="en-US" baseline="0" dirty="0" smtClean="0"/>
              <a:t> </a:t>
            </a:r>
            <a:r>
              <a:rPr lang="en-US" altLang="zh-CN" baseline="0" dirty="0" smtClean="0"/>
              <a:t>amount</a:t>
            </a:r>
            <a:r>
              <a:rPr lang="zh-CN" altLang="en-US" baseline="0" dirty="0" smtClean="0"/>
              <a:t> </a:t>
            </a:r>
            <a:r>
              <a:rPr lang="en-US" altLang="zh-CN" baseline="0" dirty="0" smtClean="0"/>
              <a:t>of</a:t>
            </a:r>
            <a:r>
              <a:rPr lang="zh-CN" altLang="en-US" baseline="0" dirty="0" smtClean="0"/>
              <a:t> </a:t>
            </a:r>
            <a:r>
              <a:rPr lang="en-US" altLang="zh-CN" baseline="0" dirty="0" smtClean="0"/>
              <a:t>relevant</a:t>
            </a:r>
            <a:r>
              <a:rPr lang="zh-CN" altLang="en-US" baseline="0" dirty="0" smtClean="0"/>
              <a:t> </a:t>
            </a:r>
            <a:r>
              <a:rPr lang="en-US" altLang="zh-CN" baseline="0" dirty="0" smtClean="0"/>
              <a:t>data</a:t>
            </a:r>
            <a:r>
              <a:rPr lang="zh-CN" altLang="en-US" baseline="0" dirty="0" smtClean="0"/>
              <a:t> </a:t>
            </a:r>
            <a:r>
              <a:rPr lang="en-US" altLang="zh-CN" baseline="0" dirty="0" smtClean="0"/>
              <a:t>in</a:t>
            </a:r>
            <a:r>
              <a:rPr lang="zh-CN" altLang="en-US" baseline="0" dirty="0" smtClean="0"/>
              <a:t> </a:t>
            </a:r>
            <a:r>
              <a:rPr lang="en-US" altLang="zh-CN" baseline="0" dirty="0" smtClean="0"/>
              <a:t>our</a:t>
            </a:r>
            <a:r>
              <a:rPr lang="zh-CN" altLang="en-US" baseline="0" dirty="0" smtClean="0"/>
              <a:t> </a:t>
            </a:r>
            <a:r>
              <a:rPr lang="en-US" altLang="zh-CN" baseline="0" dirty="0" smtClean="0"/>
              <a:t>dataset.</a:t>
            </a:r>
            <a:r>
              <a:rPr lang="zh-CN" altLang="en-US" baseline="0" dirty="0" smtClean="0"/>
              <a:t> </a:t>
            </a:r>
            <a:r>
              <a:rPr lang="en-US" sz="1200" kern="1200" dirty="0" smtClean="0">
                <a:solidFill>
                  <a:schemeClr val="tx1"/>
                </a:solidFill>
                <a:effectLst/>
                <a:latin typeface="+mn-lt"/>
                <a:ea typeface="+mn-ea"/>
                <a:cs typeface="+mn-cs"/>
              </a:rPr>
              <a:t>Common ways of image augmentation is flip, rotate and scale the image. The library we used </a:t>
            </a:r>
            <a:r>
              <a:rPr lang="en-US" sz="1200" kern="1200" dirty="0" err="1" smtClean="0">
                <a:solidFill>
                  <a:schemeClr val="tx1"/>
                </a:solidFill>
                <a:effectLst/>
                <a:latin typeface="+mn-lt"/>
                <a:ea typeface="+mn-ea"/>
                <a:cs typeface="+mn-cs"/>
              </a:rPr>
              <a:t>keras</a:t>
            </a:r>
            <a:r>
              <a:rPr lang="en-US" sz="1200" kern="1200" dirty="0" smtClean="0">
                <a:solidFill>
                  <a:schemeClr val="tx1"/>
                </a:solidFill>
                <a:effectLst/>
                <a:latin typeface="+mn-lt"/>
                <a:ea typeface="+mn-ea"/>
                <a:cs typeface="+mn-cs"/>
              </a:rPr>
              <a:t> offers function to do online augmentation, the transformation are applied in real time in batches. This process can be accelerated on the GPU.</a:t>
            </a:r>
          </a:p>
        </p:txBody>
      </p:sp>
      <p:sp>
        <p:nvSpPr>
          <p:cNvPr id="4" name="Slide Number Placeholder 3"/>
          <p:cNvSpPr>
            <a:spLocks noGrp="1"/>
          </p:cNvSpPr>
          <p:nvPr>
            <p:ph type="sldNum" sz="quarter" idx="10"/>
          </p:nvPr>
        </p:nvSpPr>
        <p:spPr/>
        <p:txBody>
          <a:bodyPr/>
          <a:lstStyle/>
          <a:p>
            <a:fld id="{1E4D141A-704A-3448-A56E-5BE879B3A640}" type="slidenum">
              <a:rPr lang="en-US" smtClean="0"/>
              <a:t>22</a:t>
            </a:fld>
            <a:endParaRPr lang="en-US" dirty="0"/>
          </a:p>
        </p:txBody>
      </p:sp>
    </p:spTree>
    <p:extLst>
      <p:ext uri="{BB962C8B-B14F-4D97-AF65-F5344CB8AC3E}">
        <p14:creationId xmlns:p14="http://schemas.microsoft.com/office/powerpoint/2010/main" val="1549201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Can</a:t>
            </a:r>
            <a:r>
              <a:rPr lang="zh-CN" altLang="en-US" dirty="0" smtClean="0"/>
              <a:t> </a:t>
            </a:r>
            <a:r>
              <a:rPr lang="en-US" altLang="zh-CN" dirty="0" smtClean="0"/>
              <a:t>you</a:t>
            </a:r>
            <a:r>
              <a:rPr lang="zh-CN" altLang="en-US" dirty="0" smtClean="0"/>
              <a:t> </a:t>
            </a:r>
            <a:r>
              <a:rPr lang="en-US" altLang="zh-CN" dirty="0" smtClean="0"/>
              <a:t>recognize</a:t>
            </a:r>
            <a:r>
              <a:rPr lang="zh-CN" altLang="en-US" baseline="0" dirty="0" smtClean="0"/>
              <a:t> </a:t>
            </a:r>
            <a:r>
              <a:rPr lang="en-US" altLang="zh-CN" baseline="0" dirty="0" smtClean="0"/>
              <a:t>all</a:t>
            </a:r>
            <a:r>
              <a:rPr lang="zh-CN" altLang="en-US" baseline="0" dirty="0" smtClean="0"/>
              <a:t> </a:t>
            </a:r>
            <a:r>
              <a:rPr lang="en-US" altLang="zh-CN" baseline="0" dirty="0" smtClean="0"/>
              <a:t>the</a:t>
            </a:r>
            <a:r>
              <a:rPr lang="zh-CN" altLang="en-US" baseline="0" dirty="0" smtClean="0"/>
              <a:t> </a:t>
            </a:r>
            <a:r>
              <a:rPr lang="en-US" altLang="zh-CN" baseline="0" dirty="0" smtClean="0"/>
              <a:t>landmarks</a:t>
            </a:r>
            <a:r>
              <a:rPr lang="zh-CN" altLang="en-US" baseline="0" dirty="0" smtClean="0"/>
              <a:t> </a:t>
            </a:r>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image?</a:t>
            </a:r>
            <a:r>
              <a:rPr lang="zh-CN" altLang="en-US" baseline="0" dirty="0" smtClean="0"/>
              <a:t> </a:t>
            </a:r>
            <a:r>
              <a:rPr lang="en-US" altLang="zh-CN" baseline="0" dirty="0" smtClean="0"/>
              <a:t>They</a:t>
            </a:r>
            <a:r>
              <a:rPr lang="zh-CN" altLang="en-US" baseline="0" dirty="0" smtClean="0"/>
              <a:t> </a:t>
            </a:r>
            <a:r>
              <a:rPr lang="en-US" altLang="zh-CN" baseline="0" dirty="0" smtClean="0"/>
              <a:t>all</a:t>
            </a:r>
            <a:r>
              <a:rPr lang="zh-CN" altLang="en-US" baseline="0" dirty="0" smtClean="0"/>
              <a:t> </a:t>
            </a:r>
            <a:r>
              <a:rPr lang="en-US" altLang="zh-CN" baseline="0" dirty="0" smtClean="0"/>
              <a:t>located</a:t>
            </a:r>
            <a:r>
              <a:rPr lang="zh-CN" altLang="en-US" baseline="0" dirty="0" smtClean="0"/>
              <a:t> </a:t>
            </a:r>
            <a:r>
              <a:rPr lang="en-US" altLang="zh-CN" baseline="0" dirty="0" smtClean="0"/>
              <a:t>in</a:t>
            </a:r>
            <a:r>
              <a:rPr lang="zh-CN" altLang="en-US" baseline="0" dirty="0" smtClean="0"/>
              <a:t> </a:t>
            </a:r>
            <a:r>
              <a:rPr lang="en-US" altLang="zh-CN" baseline="0" dirty="0" smtClean="0"/>
              <a:t>China.</a:t>
            </a:r>
            <a:r>
              <a:rPr lang="zh-CN" altLang="en-US" baseline="0" dirty="0" smtClean="0"/>
              <a:t> </a:t>
            </a:r>
            <a:r>
              <a:rPr lang="en-US" altLang="zh-CN" baseline="0" dirty="0" smtClean="0"/>
              <a:t>We</a:t>
            </a:r>
            <a:r>
              <a:rPr lang="zh-CN" altLang="en-US" baseline="0" dirty="0" smtClean="0"/>
              <a:t> </a:t>
            </a:r>
            <a:r>
              <a:rPr lang="en-US" altLang="zh-CN" baseline="0" dirty="0" smtClean="0"/>
              <a:t>may</a:t>
            </a:r>
            <a:r>
              <a:rPr lang="zh-CN" altLang="en-US" baseline="0" dirty="0" smtClean="0"/>
              <a:t> </a:t>
            </a:r>
            <a:r>
              <a:rPr lang="en-US" altLang="zh-CN" baseline="0" dirty="0" smtClean="0"/>
              <a:t>recognize</a:t>
            </a:r>
            <a:r>
              <a:rPr lang="zh-CN" altLang="en-US" baseline="0" dirty="0" smtClean="0"/>
              <a:t> </a:t>
            </a:r>
            <a:r>
              <a:rPr lang="en-US" altLang="zh-CN" baseline="0" dirty="0" smtClean="0"/>
              <a:t>popular</a:t>
            </a:r>
            <a:r>
              <a:rPr lang="zh-CN" altLang="en-US" baseline="0" dirty="0" smtClean="0"/>
              <a:t> </a:t>
            </a:r>
            <a:r>
              <a:rPr lang="en-US" altLang="zh-CN" baseline="0" dirty="0" smtClean="0"/>
              <a:t>ones,</a:t>
            </a:r>
            <a:r>
              <a:rPr lang="zh-CN" altLang="en-US" baseline="0" dirty="0" smtClean="0"/>
              <a:t> </a:t>
            </a:r>
            <a:r>
              <a:rPr lang="en-US" altLang="zh-CN" baseline="0" dirty="0" smtClean="0"/>
              <a:t>like</a:t>
            </a:r>
            <a:r>
              <a:rPr lang="zh-CN" altLang="en-US" baseline="0" dirty="0" smtClean="0"/>
              <a:t> </a:t>
            </a:r>
            <a:r>
              <a:rPr lang="en-US" altLang="zh-CN" baseline="0" dirty="0" smtClean="0"/>
              <a:t>Great</a:t>
            </a:r>
            <a:r>
              <a:rPr lang="zh-CN" altLang="en-US" baseline="0" dirty="0" smtClean="0"/>
              <a:t> </a:t>
            </a:r>
            <a:r>
              <a:rPr lang="en-US" altLang="zh-CN" baseline="0" dirty="0" smtClean="0"/>
              <a:t>Wall</a:t>
            </a:r>
            <a:r>
              <a:rPr lang="zh-CN" altLang="en-US" baseline="0" dirty="0" smtClean="0"/>
              <a:t> </a:t>
            </a:r>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image,</a:t>
            </a:r>
            <a:r>
              <a:rPr lang="zh-CN" altLang="en-US" baseline="0" dirty="0" smtClean="0"/>
              <a:t> </a:t>
            </a:r>
            <a:r>
              <a:rPr lang="en-US" altLang="zh-CN" baseline="0" dirty="0" smtClean="0"/>
              <a:t>or</a:t>
            </a:r>
            <a:r>
              <a:rPr lang="zh-CN" altLang="en-US" baseline="0" dirty="0" smtClean="0"/>
              <a:t> </a:t>
            </a:r>
            <a:r>
              <a:rPr lang="en-US" altLang="zh-CN" baseline="0" dirty="0" smtClean="0"/>
              <a:t>probably</a:t>
            </a:r>
            <a:r>
              <a:rPr lang="zh-CN" altLang="en-US" baseline="0" dirty="0" smtClean="0"/>
              <a:t> </a:t>
            </a:r>
            <a:r>
              <a:rPr lang="en-US" altLang="zh-CN" baseline="0" dirty="0" smtClean="0"/>
              <a:t>Shanghai</a:t>
            </a:r>
            <a:r>
              <a:rPr lang="zh-CN" altLang="en-US" baseline="0" dirty="0" smtClean="0"/>
              <a:t> </a:t>
            </a:r>
            <a:r>
              <a:rPr lang="en-US" altLang="zh-CN" baseline="0" dirty="0" smtClean="0"/>
              <a:t>city</a:t>
            </a:r>
            <a:r>
              <a:rPr lang="zh-CN" altLang="en-US" baseline="0" dirty="0" smtClean="0"/>
              <a:t> </a:t>
            </a:r>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image.</a:t>
            </a:r>
            <a:r>
              <a:rPr lang="zh-CN" altLang="en-US" baseline="0" dirty="0" smtClean="0"/>
              <a:t> </a:t>
            </a:r>
            <a:r>
              <a:rPr lang="en-US" altLang="zh-CN" baseline="0" dirty="0" smtClean="0"/>
              <a:t>But</a:t>
            </a:r>
            <a:r>
              <a:rPr lang="zh-CN" altLang="en-US" baseline="0" dirty="0" smtClean="0"/>
              <a:t> </a:t>
            </a:r>
            <a:r>
              <a:rPr lang="en-US" altLang="zh-CN" baseline="0" dirty="0" smtClean="0"/>
              <a:t>it</a:t>
            </a:r>
            <a:r>
              <a:rPr lang="zh-CN" altLang="en-US" baseline="0" dirty="0" smtClean="0"/>
              <a:t> </a:t>
            </a:r>
            <a:r>
              <a:rPr lang="en-US" altLang="zh-CN" baseline="0" dirty="0" smtClean="0"/>
              <a:t>is</a:t>
            </a:r>
            <a:r>
              <a:rPr lang="zh-CN" altLang="en-US" baseline="0" dirty="0" smtClean="0"/>
              <a:t> </a:t>
            </a:r>
            <a:r>
              <a:rPr lang="en-US" altLang="zh-CN" baseline="0" dirty="0" smtClean="0"/>
              <a:t>hard</a:t>
            </a:r>
            <a:r>
              <a:rPr lang="zh-CN" altLang="en-US" baseline="0" dirty="0" smtClean="0"/>
              <a:t> </a:t>
            </a:r>
            <a:r>
              <a:rPr lang="en-US" altLang="zh-CN" baseline="0" dirty="0" smtClean="0"/>
              <a:t>for</a:t>
            </a:r>
            <a:r>
              <a:rPr lang="zh-CN" altLang="en-US" baseline="0" dirty="0" smtClean="0"/>
              <a:t> </a:t>
            </a:r>
            <a:r>
              <a:rPr lang="en-US" altLang="zh-CN" baseline="0" dirty="0" smtClean="0"/>
              <a:t>not-so-famous</a:t>
            </a:r>
            <a:r>
              <a:rPr lang="zh-CN" altLang="en-US" baseline="0" dirty="0" smtClean="0"/>
              <a:t> </a:t>
            </a:r>
            <a:r>
              <a:rPr lang="en-US" altLang="zh-CN" baseline="0" dirty="0" smtClean="0"/>
              <a:t>landmarks.</a:t>
            </a:r>
            <a:r>
              <a:rPr lang="zh-CN" altLang="en-US" baseline="0" dirty="0" smtClean="0"/>
              <a:t> </a:t>
            </a:r>
            <a:r>
              <a:rPr lang="en-US" altLang="zh-CN" baseline="0" dirty="0" smtClean="0"/>
              <a:t>Here</a:t>
            </a:r>
            <a:r>
              <a:rPr lang="zh-CN" altLang="en-US" baseline="0" dirty="0" smtClean="0"/>
              <a:t> </a:t>
            </a:r>
            <a:r>
              <a:rPr lang="en-US" altLang="zh-CN" baseline="0" dirty="0" smtClean="0"/>
              <a:t>landmark</a:t>
            </a:r>
            <a:r>
              <a:rPr lang="zh-CN" altLang="en-US" baseline="0" dirty="0" smtClean="0"/>
              <a:t> </a:t>
            </a:r>
            <a:r>
              <a:rPr lang="en-US" altLang="zh-CN" baseline="0" dirty="0" smtClean="0"/>
              <a:t>recognition</a:t>
            </a:r>
            <a:r>
              <a:rPr lang="zh-CN" altLang="en-US" baseline="0" dirty="0" smtClean="0"/>
              <a:t> </a:t>
            </a:r>
            <a:r>
              <a:rPr lang="en-US" altLang="zh-CN" baseline="0" dirty="0" smtClean="0"/>
              <a:t>can</a:t>
            </a:r>
            <a:r>
              <a:rPr lang="zh-CN" altLang="en-US" baseline="0" dirty="0" smtClean="0"/>
              <a:t> </a:t>
            </a:r>
            <a:r>
              <a:rPr lang="en-US" altLang="zh-CN" baseline="0" dirty="0" smtClean="0"/>
              <a:t>help!</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4</a:t>
            </a:fld>
            <a:endParaRPr lang="en-US" dirty="0"/>
          </a:p>
        </p:txBody>
      </p:sp>
    </p:spTree>
    <p:extLst>
      <p:ext uri="{BB962C8B-B14F-4D97-AF65-F5344CB8AC3E}">
        <p14:creationId xmlns:p14="http://schemas.microsoft.com/office/powerpoint/2010/main" val="1593283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After</a:t>
            </a:r>
            <a:r>
              <a:rPr lang="zh-CN" altLang="en-US" dirty="0" smtClean="0"/>
              <a:t> </a:t>
            </a:r>
            <a:r>
              <a:rPr lang="en-US" altLang="zh-CN" dirty="0" smtClean="0"/>
              <a:t>the</a:t>
            </a:r>
            <a:r>
              <a:rPr lang="zh-CN" altLang="en-US" dirty="0" smtClean="0"/>
              <a:t> </a:t>
            </a:r>
            <a:r>
              <a:rPr lang="en-US" altLang="zh-CN" dirty="0" smtClean="0"/>
              <a:t>dataset</a:t>
            </a:r>
            <a:r>
              <a:rPr lang="zh-CN" altLang="en-US" dirty="0" smtClean="0"/>
              <a:t> </a:t>
            </a:r>
            <a:r>
              <a:rPr lang="en-US" altLang="zh-CN" dirty="0" smtClean="0"/>
              <a:t>is</a:t>
            </a:r>
            <a:r>
              <a:rPr lang="zh-CN" altLang="en-US" dirty="0" smtClean="0"/>
              <a:t> </a:t>
            </a:r>
            <a:r>
              <a:rPr lang="en-US" altLang="zh-CN" dirty="0" smtClean="0"/>
              <a:t>ready,</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consider</a:t>
            </a:r>
            <a:r>
              <a:rPr lang="zh-CN" altLang="en-US" baseline="0" dirty="0" smtClean="0"/>
              <a:t> </a:t>
            </a:r>
            <a:r>
              <a:rPr lang="en-US" altLang="zh-CN" baseline="0" dirty="0" smtClean="0"/>
              <a:t>about</a:t>
            </a:r>
            <a:r>
              <a:rPr lang="zh-CN" altLang="en-US" baseline="0" dirty="0" smtClean="0"/>
              <a:t> </a:t>
            </a:r>
            <a:r>
              <a:rPr lang="en-US" altLang="zh-CN" baseline="0" dirty="0" smtClean="0"/>
              <a:t>the</a:t>
            </a:r>
            <a:r>
              <a:rPr lang="zh-CN" altLang="en-US" baseline="0" dirty="0" smtClean="0"/>
              <a:t> </a:t>
            </a:r>
            <a:r>
              <a:rPr lang="en-US" altLang="zh-CN" baseline="0" dirty="0" smtClean="0"/>
              <a:t>model.</a:t>
            </a:r>
            <a:r>
              <a:rPr lang="zh-CN" altLang="en-US" baseline="0" dirty="0" smtClean="0"/>
              <a:t> </a:t>
            </a:r>
            <a:r>
              <a:rPr lang="en-US" altLang="zh-CN" baseline="0" dirty="0" smtClean="0"/>
              <a:t>We</a:t>
            </a:r>
            <a:r>
              <a:rPr lang="zh-CN" altLang="en-US" baseline="0" dirty="0" smtClean="0"/>
              <a:t> </a:t>
            </a:r>
            <a:r>
              <a:rPr lang="en-US" altLang="zh-CN" baseline="0" dirty="0" smtClean="0"/>
              <a:t>also</a:t>
            </a:r>
            <a:r>
              <a:rPr lang="zh-CN" altLang="en-US" baseline="0" dirty="0" smtClean="0"/>
              <a:t> </a:t>
            </a:r>
            <a:r>
              <a:rPr lang="en-US" altLang="zh-CN" baseline="0" dirty="0" smtClean="0"/>
              <a:t>use</a:t>
            </a:r>
            <a:r>
              <a:rPr lang="zh-CN" altLang="en-US" baseline="0" dirty="0" smtClean="0"/>
              <a:t> </a:t>
            </a:r>
            <a:r>
              <a:rPr lang="en-US" altLang="zh-CN" baseline="0" dirty="0" smtClean="0"/>
              <a:t>CNN</a:t>
            </a:r>
            <a:r>
              <a:rPr lang="zh-CN" altLang="en-US" baseline="0" dirty="0" smtClean="0"/>
              <a:t> </a:t>
            </a:r>
            <a:r>
              <a:rPr lang="en-US" altLang="zh-CN" baseline="0" dirty="0" smtClean="0"/>
              <a:t>and</a:t>
            </a:r>
            <a:r>
              <a:rPr lang="zh-CN" altLang="en-US" baseline="0" dirty="0" smtClean="0"/>
              <a:t> </a:t>
            </a:r>
            <a:r>
              <a:rPr lang="en-US" altLang="zh-CN" baseline="0" dirty="0" smtClean="0"/>
              <a:t>transfer</a:t>
            </a:r>
            <a:r>
              <a:rPr lang="zh-CN" altLang="en-US" baseline="0" dirty="0" smtClean="0"/>
              <a:t> </a:t>
            </a:r>
            <a:r>
              <a:rPr lang="en-US" altLang="zh-CN" baseline="0" dirty="0" smtClean="0"/>
              <a:t>learning</a:t>
            </a:r>
            <a:r>
              <a:rPr lang="zh-CN" altLang="en-US" baseline="0" dirty="0" smtClean="0"/>
              <a:t> </a:t>
            </a:r>
            <a:r>
              <a:rPr lang="en-US" altLang="zh-CN" baseline="0" dirty="0" smtClean="0"/>
              <a:t>here.</a:t>
            </a:r>
            <a:r>
              <a:rPr lang="zh-CN" altLang="en-US" baseline="0" dirty="0" smtClean="0"/>
              <a:t> </a:t>
            </a:r>
            <a:r>
              <a:rPr lang="en-US" altLang="zh-CN" baseline="0" dirty="0" smtClean="0"/>
              <a:t>This</a:t>
            </a:r>
            <a:r>
              <a:rPr lang="zh-CN" altLang="en-US" baseline="0" dirty="0" smtClean="0"/>
              <a:t> </a:t>
            </a:r>
            <a:r>
              <a:rPr lang="en-US" altLang="zh-CN" baseline="0" dirty="0" smtClean="0"/>
              <a:t>time</a:t>
            </a:r>
            <a:r>
              <a:rPr lang="zh-CN" altLang="en-US" baseline="0" dirty="0" smtClean="0"/>
              <a:t> </a:t>
            </a:r>
            <a:r>
              <a:rPr lang="en-US" altLang="zh-CN" baseline="0" dirty="0" smtClean="0"/>
              <a:t>we</a:t>
            </a:r>
            <a:r>
              <a:rPr lang="zh-CN" altLang="en-US" baseline="0" dirty="0" smtClean="0"/>
              <a:t> </a:t>
            </a:r>
            <a:r>
              <a:rPr lang="en-US" altLang="zh-CN" baseline="0" dirty="0" smtClean="0"/>
              <a:t>choose</a:t>
            </a:r>
            <a:r>
              <a:rPr lang="zh-CN" altLang="en-US" baseline="0" dirty="0" smtClean="0"/>
              <a:t> </a:t>
            </a:r>
            <a:r>
              <a:rPr lang="en-US" altLang="zh-CN" baseline="0" dirty="0" smtClean="0"/>
              <a:t>two</a:t>
            </a:r>
            <a:r>
              <a:rPr lang="zh-CN" altLang="en-US" baseline="0" dirty="0" smtClean="0"/>
              <a:t> </a:t>
            </a:r>
            <a:r>
              <a:rPr lang="en-US" altLang="zh-CN" baseline="0" dirty="0" err="1" smtClean="0"/>
              <a:t>cnn</a:t>
            </a:r>
            <a:r>
              <a:rPr lang="zh-CN" altLang="en-US" baseline="0" dirty="0" smtClean="0"/>
              <a:t> </a:t>
            </a:r>
            <a:r>
              <a:rPr lang="en-US" altLang="zh-CN" baseline="0" dirty="0" smtClean="0"/>
              <a:t>architectures</a:t>
            </a:r>
            <a:r>
              <a:rPr lang="zh-CN" altLang="en-US" baseline="0" dirty="0" smtClean="0"/>
              <a:t> </a:t>
            </a:r>
            <a:r>
              <a:rPr lang="en-US" altLang="zh-CN" baseline="0" dirty="0" err="1" smtClean="0"/>
              <a:t>Resnet</a:t>
            </a:r>
            <a:r>
              <a:rPr lang="zh-CN" altLang="en-US" baseline="0" dirty="0" smtClean="0"/>
              <a:t> </a:t>
            </a:r>
            <a:r>
              <a:rPr lang="en-US" altLang="zh-CN" baseline="0" dirty="0" smtClean="0"/>
              <a:t>and</a:t>
            </a:r>
            <a:r>
              <a:rPr lang="zh-CN" altLang="en-US" baseline="0" dirty="0" smtClean="0"/>
              <a:t> </a:t>
            </a:r>
            <a:r>
              <a:rPr lang="en-US" altLang="zh-CN" baseline="0" dirty="0" smtClean="0"/>
              <a:t>VGG</a:t>
            </a:r>
            <a:r>
              <a:rPr lang="zh-CN" altLang="en-US" baseline="0" dirty="0" smtClean="0"/>
              <a:t> </a:t>
            </a:r>
            <a:r>
              <a:rPr lang="en-US" altLang="zh-CN" baseline="0" dirty="0" smtClean="0"/>
              <a:t>to</a:t>
            </a:r>
            <a:r>
              <a:rPr lang="zh-CN" altLang="en-US" baseline="0" dirty="0" smtClean="0"/>
              <a:t> </a:t>
            </a:r>
            <a:r>
              <a:rPr lang="en-US" altLang="zh-CN" baseline="0" dirty="0" smtClean="0"/>
              <a:t>compare.</a:t>
            </a:r>
            <a:r>
              <a:rPr lang="zh-CN" altLang="en-US" baseline="0" dirty="0" smtClean="0"/>
              <a:t> </a:t>
            </a:r>
            <a:r>
              <a:rPr lang="en-US" altLang="zh-CN" baseline="0" dirty="0" smtClean="0"/>
              <a:t>Both</a:t>
            </a:r>
            <a:r>
              <a:rPr lang="zh-CN" altLang="en-US" baseline="0" dirty="0" smtClean="0"/>
              <a:t> </a:t>
            </a:r>
            <a:r>
              <a:rPr lang="en-US" altLang="zh-CN" baseline="0" dirty="0" smtClean="0"/>
              <a:t>models</a:t>
            </a:r>
            <a:r>
              <a:rPr lang="zh-CN" altLang="en-US" baseline="0" dirty="0" smtClean="0"/>
              <a:t> </a:t>
            </a:r>
            <a:r>
              <a:rPr lang="en-US" altLang="zh-CN" baseline="0" dirty="0" smtClean="0"/>
              <a:t>are</a:t>
            </a:r>
            <a:r>
              <a:rPr lang="zh-CN" altLang="en-US" baseline="0" dirty="0" smtClean="0"/>
              <a:t> </a:t>
            </a:r>
            <a:r>
              <a:rPr lang="en-US" altLang="zh-CN" baseline="0" dirty="0" err="1" smtClean="0"/>
              <a:t>pretrained</a:t>
            </a:r>
            <a:r>
              <a:rPr lang="zh-CN" altLang="en-US" baseline="0" dirty="0" smtClean="0"/>
              <a:t> </a:t>
            </a:r>
            <a:r>
              <a:rPr lang="en-US" altLang="zh-CN" baseline="0" dirty="0" smtClean="0"/>
              <a:t>with</a:t>
            </a:r>
            <a:r>
              <a:rPr lang="zh-CN" altLang="en-US" baseline="0" dirty="0" smtClean="0"/>
              <a:t> </a:t>
            </a:r>
            <a:r>
              <a:rPr lang="en-US" altLang="zh-CN" baseline="0" dirty="0" smtClean="0"/>
              <a:t>ImageNet.</a:t>
            </a:r>
            <a:r>
              <a:rPr lang="zh-CN" altLang="en-US" baseline="0" dirty="0" smtClean="0"/>
              <a:t> </a:t>
            </a:r>
            <a:r>
              <a:rPr lang="en-US" altLang="zh-CN" baseline="0" dirty="0" smtClean="0"/>
              <a:t>Different</a:t>
            </a:r>
            <a:r>
              <a:rPr lang="zh-CN" altLang="en-US" baseline="0" dirty="0" smtClean="0"/>
              <a:t> </a:t>
            </a:r>
            <a:r>
              <a:rPr lang="en-US" altLang="zh-CN" baseline="0" dirty="0" smtClean="0"/>
              <a:t>from</a:t>
            </a:r>
            <a:r>
              <a:rPr lang="zh-CN" altLang="en-US" baseline="0" dirty="0" smtClean="0"/>
              <a:t> </a:t>
            </a:r>
            <a:r>
              <a:rPr lang="en-US" altLang="zh-CN" baseline="0" dirty="0" smtClean="0"/>
              <a:t>image</a:t>
            </a:r>
            <a:r>
              <a:rPr lang="zh-CN" altLang="en-US" baseline="0" dirty="0" smtClean="0"/>
              <a:t> </a:t>
            </a:r>
            <a:r>
              <a:rPr lang="en-US" altLang="zh-CN" baseline="0" dirty="0" smtClean="0"/>
              <a:t>clustering,</a:t>
            </a:r>
            <a:r>
              <a:rPr lang="zh-CN" altLang="en-US" baseline="0" dirty="0" smtClean="0"/>
              <a:t> </a:t>
            </a:r>
            <a:r>
              <a:rPr lang="en-US" altLang="zh-CN" baseline="0" dirty="0" smtClean="0"/>
              <a:t>this</a:t>
            </a:r>
            <a:r>
              <a:rPr lang="zh-CN" altLang="en-US" baseline="0" dirty="0" smtClean="0"/>
              <a:t> </a:t>
            </a:r>
            <a:r>
              <a:rPr lang="en-US" altLang="zh-CN" baseline="0" dirty="0" smtClean="0"/>
              <a:t>time,</a:t>
            </a:r>
            <a:r>
              <a:rPr lang="zh-CN" altLang="en-US" baseline="0" dirty="0" smtClean="0"/>
              <a:t> </a:t>
            </a:r>
            <a:r>
              <a:rPr lang="en-US" altLang="zh-CN" baseline="0" dirty="0" smtClean="0"/>
              <a:t>we</a:t>
            </a:r>
            <a:r>
              <a:rPr lang="zh-CN" altLang="en-US" baseline="0" dirty="0" smtClean="0"/>
              <a:t> </a:t>
            </a:r>
            <a:r>
              <a:rPr lang="en-US" altLang="zh-CN" baseline="0" dirty="0" smtClean="0"/>
              <a:t>replace</a:t>
            </a:r>
            <a:r>
              <a:rPr lang="zh-CN" altLang="en-US" baseline="0" dirty="0" smtClean="0"/>
              <a:t> </a:t>
            </a:r>
            <a:r>
              <a:rPr lang="en-US" altLang="zh-CN" baseline="0" dirty="0" smtClean="0"/>
              <a:t>the</a:t>
            </a:r>
            <a:r>
              <a:rPr lang="zh-CN" altLang="en-US" baseline="0" dirty="0" smtClean="0"/>
              <a:t> </a:t>
            </a:r>
            <a:r>
              <a:rPr lang="en-US" altLang="zh-CN" baseline="0" dirty="0" smtClean="0"/>
              <a:t>last</a:t>
            </a:r>
            <a:r>
              <a:rPr lang="zh-CN" altLang="en-US" baseline="0" dirty="0" smtClean="0"/>
              <a:t> </a:t>
            </a:r>
            <a:r>
              <a:rPr lang="en-US" altLang="zh-CN" baseline="0" dirty="0" smtClean="0"/>
              <a:t>layer</a:t>
            </a:r>
            <a:r>
              <a:rPr lang="zh-CN" altLang="en-US" baseline="0" dirty="0" smtClean="0"/>
              <a:t> </a:t>
            </a:r>
            <a:r>
              <a:rPr lang="en-US" altLang="zh-CN" baseline="0" dirty="0" smtClean="0"/>
              <a:t>with</a:t>
            </a:r>
            <a:r>
              <a:rPr lang="zh-CN" altLang="en-US" baseline="0" dirty="0" smtClean="0"/>
              <a:t> </a:t>
            </a:r>
            <a:r>
              <a:rPr lang="en-US" altLang="zh-CN" baseline="0" dirty="0" smtClean="0"/>
              <a:t>a</a:t>
            </a:r>
            <a:r>
              <a:rPr lang="zh-CN" altLang="en-US" baseline="0" dirty="0" smtClean="0"/>
              <a:t> </a:t>
            </a:r>
            <a:r>
              <a:rPr lang="en-US" altLang="zh-CN" baseline="0" dirty="0" err="1" smtClean="0"/>
              <a:t>softmax</a:t>
            </a:r>
            <a:r>
              <a:rPr lang="zh-CN" altLang="en-US" baseline="0" dirty="0" smtClean="0"/>
              <a:t> </a:t>
            </a:r>
            <a:r>
              <a:rPr lang="en-US" altLang="zh-CN" baseline="0" dirty="0" err="1" smtClean="0"/>
              <a:t>classifer</a:t>
            </a:r>
            <a:r>
              <a:rPr lang="en-US" altLang="zh-CN" baseline="0" dirty="0" smtClean="0"/>
              <a:t>,</a:t>
            </a:r>
            <a:r>
              <a:rPr lang="zh-CN" altLang="en-US" baseline="0" dirty="0" smtClean="0"/>
              <a:t> </a:t>
            </a:r>
            <a:r>
              <a:rPr lang="en-US" altLang="zh-CN" baseline="0" dirty="0" smtClean="0"/>
              <a:t>this</a:t>
            </a:r>
            <a:r>
              <a:rPr lang="zh-CN" altLang="en-US" baseline="0" dirty="0" smtClean="0"/>
              <a:t> </a:t>
            </a:r>
            <a:r>
              <a:rPr lang="en-US" altLang="zh-CN" dirty="0" smtClean="0"/>
              <a:t>layer</a:t>
            </a:r>
            <a:r>
              <a:rPr lang="zh-CN" altLang="en-US" dirty="0" smtClean="0"/>
              <a:t> </a:t>
            </a:r>
            <a:r>
              <a:rPr lang="en-US" altLang="zh-CN" dirty="0" smtClean="0"/>
              <a:t>will</a:t>
            </a:r>
            <a:r>
              <a:rPr lang="zh-CN" altLang="en-US" dirty="0" smtClean="0"/>
              <a:t> </a:t>
            </a:r>
            <a:r>
              <a:rPr lang="en-US" altLang="zh-CN" dirty="0" smtClean="0"/>
              <a:t>output</a:t>
            </a:r>
            <a:r>
              <a:rPr lang="zh-CN" altLang="en-US" dirty="0" smtClean="0"/>
              <a:t> </a:t>
            </a:r>
            <a:r>
              <a:rPr lang="en-US" altLang="zh-CN" dirty="0" smtClean="0"/>
              <a:t>a</a:t>
            </a:r>
            <a:r>
              <a:rPr lang="zh-CN" altLang="en-US" dirty="0" smtClean="0"/>
              <a:t> </a:t>
            </a:r>
            <a:r>
              <a:rPr lang="en-US" altLang="zh-CN" dirty="0" smtClean="0"/>
              <a:t>separate</a:t>
            </a:r>
            <a:r>
              <a:rPr lang="zh-CN" altLang="en-US" dirty="0" smtClean="0"/>
              <a:t> </a:t>
            </a:r>
            <a:r>
              <a:rPr lang="en-US" altLang="zh-CN" dirty="0" smtClean="0"/>
              <a:t>probability</a:t>
            </a:r>
            <a:r>
              <a:rPr lang="zh-CN" altLang="en-US" baseline="0" dirty="0" smtClean="0"/>
              <a:t> </a:t>
            </a:r>
            <a:r>
              <a:rPr lang="en-US" altLang="zh-CN" baseline="0" dirty="0" smtClean="0"/>
              <a:t>for</a:t>
            </a:r>
            <a:r>
              <a:rPr lang="zh-CN" altLang="en-US" baseline="0" dirty="0" smtClean="0"/>
              <a:t> </a:t>
            </a:r>
            <a:r>
              <a:rPr lang="en-US" altLang="zh-CN" baseline="0" dirty="0" smtClean="0"/>
              <a:t>each</a:t>
            </a:r>
            <a:r>
              <a:rPr lang="zh-CN" altLang="en-US" baseline="0" dirty="0" smtClean="0"/>
              <a:t> </a:t>
            </a:r>
            <a:r>
              <a:rPr lang="en-US" altLang="zh-CN" baseline="0" dirty="0" smtClean="0"/>
              <a:t>landmark</a:t>
            </a:r>
            <a:r>
              <a:rPr lang="zh-CN" altLang="en-US" baseline="0" dirty="0" smtClean="0"/>
              <a:t> </a:t>
            </a:r>
            <a:r>
              <a:rPr lang="en-US" altLang="zh-CN" baseline="0" dirty="0" smtClean="0"/>
              <a:t>category.</a:t>
            </a:r>
            <a:r>
              <a:rPr lang="zh-CN" altLang="en-US" baseline="0" dirty="0" smtClean="0"/>
              <a:t> </a:t>
            </a:r>
            <a:r>
              <a:rPr lang="en-US" altLang="zh-CN" baseline="0" dirty="0" smtClean="0"/>
              <a:t>Then</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train</a:t>
            </a:r>
            <a:r>
              <a:rPr lang="zh-CN" altLang="en-US" baseline="0" dirty="0" smtClean="0"/>
              <a:t> </a:t>
            </a:r>
            <a:r>
              <a:rPr lang="en-US" altLang="zh-CN" baseline="0" dirty="0" smtClean="0"/>
              <a:t>with</a:t>
            </a:r>
            <a:r>
              <a:rPr lang="zh-CN" altLang="en-US" baseline="0" dirty="0" smtClean="0"/>
              <a:t> </a:t>
            </a:r>
            <a:r>
              <a:rPr lang="en-US" altLang="zh-CN" baseline="0" dirty="0" smtClean="0"/>
              <a:t>our</a:t>
            </a:r>
            <a:r>
              <a:rPr lang="zh-CN" altLang="en-US" baseline="0" dirty="0" smtClean="0"/>
              <a:t> </a:t>
            </a:r>
            <a:r>
              <a:rPr lang="en-US" altLang="zh-CN" baseline="0" dirty="0" smtClean="0"/>
              <a:t>dataset</a:t>
            </a:r>
            <a:r>
              <a:rPr lang="zh-CN" altLang="en-US" baseline="0" dirty="0" smtClean="0"/>
              <a:t> </a:t>
            </a:r>
            <a:r>
              <a:rPr lang="en-US" altLang="zh-CN" baseline="0" dirty="0" smtClean="0"/>
              <a:t>on</a:t>
            </a:r>
            <a:r>
              <a:rPr lang="zh-CN" altLang="en-US" baseline="0" dirty="0" smtClean="0"/>
              <a:t> </a:t>
            </a:r>
            <a:r>
              <a:rPr lang="en-US" altLang="zh-CN" baseline="0" dirty="0" smtClean="0"/>
              <a:t>a</a:t>
            </a:r>
            <a:r>
              <a:rPr lang="zh-CN" altLang="en-US" baseline="0" dirty="0" smtClean="0"/>
              <a:t> </a:t>
            </a:r>
            <a:r>
              <a:rPr lang="en-US" altLang="zh-CN" baseline="0" dirty="0" smtClean="0"/>
              <a:t>GPU.</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23</a:t>
            </a:fld>
            <a:endParaRPr lang="en-US" dirty="0"/>
          </a:p>
        </p:txBody>
      </p:sp>
    </p:spTree>
    <p:extLst>
      <p:ext uri="{BB962C8B-B14F-4D97-AF65-F5344CB8AC3E}">
        <p14:creationId xmlns:p14="http://schemas.microsoft.com/office/powerpoint/2010/main" val="114186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It</a:t>
            </a:r>
            <a:r>
              <a:rPr lang="zh-CN" altLang="en-US" dirty="0" smtClean="0"/>
              <a:t> </a:t>
            </a:r>
            <a:r>
              <a:rPr lang="en-US" altLang="zh-CN" dirty="0" smtClean="0"/>
              <a:t>is</a:t>
            </a:r>
            <a:r>
              <a:rPr lang="zh-CN" altLang="en-US" dirty="0" smtClean="0"/>
              <a:t> </a:t>
            </a:r>
            <a:r>
              <a:rPr lang="en-US" altLang="zh-CN" dirty="0" smtClean="0"/>
              <a:t>the</a:t>
            </a:r>
            <a:r>
              <a:rPr lang="zh-CN" altLang="en-US" dirty="0" smtClean="0"/>
              <a:t> </a:t>
            </a:r>
            <a:r>
              <a:rPr lang="en-US" altLang="zh-CN" dirty="0" smtClean="0"/>
              <a:t>time</a:t>
            </a:r>
            <a:r>
              <a:rPr lang="zh-CN" altLang="en-US" dirty="0" smtClean="0"/>
              <a:t> </a:t>
            </a:r>
            <a:r>
              <a:rPr lang="en-US" altLang="zh-CN" dirty="0" smtClean="0"/>
              <a:t>to</a:t>
            </a:r>
            <a:r>
              <a:rPr lang="zh-CN" altLang="en-US" dirty="0" smtClean="0"/>
              <a:t> </a:t>
            </a:r>
            <a:r>
              <a:rPr lang="en-US" altLang="zh-CN" dirty="0" smtClean="0"/>
              <a:t>train</a:t>
            </a:r>
            <a:r>
              <a:rPr lang="zh-CN" altLang="en-US" dirty="0" smtClean="0"/>
              <a:t> </a:t>
            </a:r>
            <a:r>
              <a:rPr lang="en-US" altLang="zh-CN" dirty="0" smtClean="0"/>
              <a:t>the</a:t>
            </a:r>
            <a:r>
              <a:rPr lang="zh-CN" altLang="en-US" dirty="0" smtClean="0"/>
              <a:t> </a:t>
            </a:r>
            <a:r>
              <a:rPr lang="en-US" altLang="zh-CN" dirty="0" smtClean="0"/>
              <a:t>model.</a:t>
            </a:r>
            <a:r>
              <a:rPr lang="zh-CN" altLang="en-US" dirty="0" smtClean="0"/>
              <a:t> </a:t>
            </a:r>
            <a:r>
              <a:rPr lang="en-US" altLang="zh-CN" dirty="0" smtClean="0"/>
              <a:t>We</a:t>
            </a:r>
            <a:r>
              <a:rPr lang="zh-CN" altLang="en-US" dirty="0" smtClean="0"/>
              <a:t> </a:t>
            </a:r>
            <a:r>
              <a:rPr lang="en-US" altLang="zh-CN" dirty="0" smtClean="0"/>
              <a:t>need</a:t>
            </a:r>
            <a:r>
              <a:rPr lang="zh-CN" altLang="en-US" dirty="0" smtClean="0"/>
              <a:t> </a:t>
            </a:r>
            <a:r>
              <a:rPr lang="en-US" altLang="zh-CN" dirty="0" smtClean="0"/>
              <a:t>to</a:t>
            </a:r>
            <a:r>
              <a:rPr lang="zh-CN" altLang="en-US" dirty="0" smtClean="0"/>
              <a:t> </a:t>
            </a:r>
            <a:r>
              <a:rPr lang="en-US" altLang="zh-CN" dirty="0" smtClean="0"/>
              <a:t>split</a:t>
            </a:r>
            <a:r>
              <a:rPr lang="zh-CN" altLang="en-US" dirty="0" smtClean="0"/>
              <a:t> </a:t>
            </a:r>
            <a:r>
              <a:rPr lang="en-US" altLang="zh-CN" dirty="0" smtClean="0"/>
              <a:t>the</a:t>
            </a:r>
            <a:r>
              <a:rPr lang="zh-CN" altLang="en-US" dirty="0" smtClean="0"/>
              <a:t> </a:t>
            </a:r>
            <a:r>
              <a:rPr lang="en-US" altLang="zh-CN" dirty="0" smtClean="0"/>
              <a:t>data</a:t>
            </a:r>
            <a:r>
              <a:rPr lang="zh-CN" altLang="en-US" dirty="0" smtClean="0"/>
              <a:t> </a:t>
            </a:r>
            <a:r>
              <a:rPr lang="en-US" altLang="zh-CN" dirty="0" smtClean="0"/>
              <a:t>into</a:t>
            </a:r>
            <a:r>
              <a:rPr lang="zh-CN" altLang="en-US" dirty="0" smtClean="0"/>
              <a:t> </a:t>
            </a:r>
            <a:r>
              <a:rPr lang="en-US" altLang="zh-CN" dirty="0" smtClean="0"/>
              <a:t>training</a:t>
            </a:r>
            <a:r>
              <a:rPr lang="zh-CN" altLang="en-US" dirty="0" smtClean="0"/>
              <a:t> </a:t>
            </a:r>
            <a:r>
              <a:rPr lang="en-US" altLang="zh-CN" dirty="0" smtClean="0"/>
              <a:t>and</a:t>
            </a:r>
            <a:r>
              <a:rPr lang="zh-CN" altLang="en-US" dirty="0" smtClean="0"/>
              <a:t> </a:t>
            </a:r>
            <a:r>
              <a:rPr lang="en-US" altLang="zh-CN" dirty="0" smtClean="0"/>
              <a:t>validating</a:t>
            </a:r>
            <a:r>
              <a:rPr lang="zh-CN" altLang="en-US" dirty="0" smtClean="0"/>
              <a:t> </a:t>
            </a:r>
            <a:r>
              <a:rPr lang="en-US" altLang="zh-CN" dirty="0" smtClean="0"/>
              <a:t>sets.</a:t>
            </a:r>
            <a:r>
              <a:rPr lang="zh-CN" altLang="en-US" dirty="0" smtClean="0"/>
              <a:t> </a:t>
            </a:r>
            <a:r>
              <a:rPr lang="en-US" altLang="zh-CN" dirty="0" smtClean="0"/>
              <a:t>We</a:t>
            </a:r>
            <a:r>
              <a:rPr lang="zh-CN" altLang="en-US" baseline="0" dirty="0" smtClean="0"/>
              <a:t> </a:t>
            </a:r>
            <a:r>
              <a:rPr lang="en-US" altLang="zh-CN" baseline="0" dirty="0" smtClean="0"/>
              <a:t>use</a:t>
            </a:r>
            <a:r>
              <a:rPr lang="zh-CN" altLang="en-US" baseline="0" dirty="0" smtClean="0"/>
              <a:t> </a:t>
            </a:r>
            <a:r>
              <a:rPr lang="en-US" altLang="zh-CN" dirty="0" smtClean="0"/>
              <a:t>Accuracy,</a:t>
            </a:r>
            <a:r>
              <a:rPr lang="zh-CN" altLang="en-US" dirty="0" smtClean="0"/>
              <a:t> </a:t>
            </a:r>
            <a:r>
              <a:rPr lang="en-US" altLang="zh-CN" dirty="0" smtClean="0"/>
              <a:t>It</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metric</a:t>
            </a:r>
            <a:r>
              <a:rPr lang="zh-CN" altLang="en-US" baseline="0" dirty="0" smtClean="0"/>
              <a:t> </a:t>
            </a:r>
            <a:r>
              <a:rPr lang="en-US" altLang="zh-CN" baseline="0" dirty="0" smtClean="0"/>
              <a:t>we</a:t>
            </a:r>
            <a:r>
              <a:rPr lang="zh-CN" altLang="en-US" baseline="0" dirty="0" smtClean="0"/>
              <a:t> </a:t>
            </a:r>
            <a:r>
              <a:rPr lang="en-US" altLang="zh-CN" baseline="0" dirty="0" smtClean="0"/>
              <a:t>used</a:t>
            </a:r>
            <a:r>
              <a:rPr lang="zh-CN" altLang="en-US" baseline="0" dirty="0" smtClean="0"/>
              <a:t> </a:t>
            </a:r>
            <a:r>
              <a:rPr lang="en-US" altLang="zh-CN" baseline="0" dirty="0" smtClean="0"/>
              <a:t>when</a:t>
            </a:r>
            <a:r>
              <a:rPr lang="zh-CN" altLang="en-US" baseline="0" dirty="0" smtClean="0"/>
              <a:t> </a:t>
            </a:r>
            <a:r>
              <a:rPr lang="en-US" altLang="zh-CN" baseline="0" dirty="0" smtClean="0"/>
              <a:t>we</a:t>
            </a:r>
            <a:r>
              <a:rPr lang="zh-CN" altLang="en-US" baseline="0" dirty="0" smtClean="0"/>
              <a:t> </a:t>
            </a:r>
            <a:r>
              <a:rPr lang="en-US" altLang="zh-CN" baseline="0" dirty="0" smtClean="0"/>
              <a:t>test</a:t>
            </a:r>
            <a:r>
              <a:rPr lang="zh-CN" altLang="en-US" baseline="0" dirty="0" smtClean="0"/>
              <a:t> </a:t>
            </a:r>
            <a:r>
              <a:rPr lang="en-US" altLang="zh-CN" baseline="0" dirty="0" smtClean="0"/>
              <a:t>the</a:t>
            </a:r>
            <a:r>
              <a:rPr lang="zh-CN" altLang="en-US" baseline="0" dirty="0" smtClean="0"/>
              <a:t> </a:t>
            </a:r>
            <a:r>
              <a:rPr lang="en-US" altLang="zh-CN" baseline="0" dirty="0" smtClean="0"/>
              <a:t>commercial</a:t>
            </a:r>
            <a:r>
              <a:rPr lang="zh-CN" altLang="en-US" baseline="0" dirty="0" smtClean="0"/>
              <a:t> </a:t>
            </a:r>
            <a:r>
              <a:rPr lang="en-US" altLang="zh-CN" baseline="0" dirty="0" smtClean="0"/>
              <a:t>APIs.</a:t>
            </a:r>
            <a:r>
              <a:rPr lang="zh-CN" altLang="en-US" baseline="0" dirty="0" smtClean="0"/>
              <a:t> </a:t>
            </a:r>
            <a:r>
              <a:rPr lang="en-US" altLang="zh-CN" baseline="0" dirty="0" smtClean="0"/>
              <a:t>We</a:t>
            </a:r>
            <a:r>
              <a:rPr lang="zh-CN" altLang="en-US" baseline="0" dirty="0" smtClean="0"/>
              <a:t> </a:t>
            </a:r>
            <a:r>
              <a:rPr lang="en-US" altLang="zh-CN" baseline="0" dirty="0" smtClean="0"/>
              <a:t>tried</a:t>
            </a:r>
            <a:r>
              <a:rPr lang="zh-CN" altLang="en-US" baseline="0" dirty="0" smtClean="0"/>
              <a:t> </a:t>
            </a:r>
            <a:r>
              <a:rPr lang="en-US" altLang="zh-CN" baseline="0" dirty="0" smtClean="0"/>
              <a:t>different</a:t>
            </a:r>
            <a:r>
              <a:rPr lang="zh-CN" altLang="en-US" baseline="0" dirty="0" smtClean="0"/>
              <a:t> </a:t>
            </a:r>
            <a:r>
              <a:rPr lang="en-US" altLang="zh-CN" baseline="0" dirty="0" smtClean="0"/>
              <a:t>algorithms</a:t>
            </a:r>
            <a:r>
              <a:rPr lang="zh-CN" altLang="en-US" baseline="0" dirty="0" smtClean="0"/>
              <a:t> </a:t>
            </a:r>
            <a:r>
              <a:rPr lang="en-US" altLang="zh-CN" baseline="0" dirty="0" smtClean="0"/>
              <a:t>with</a:t>
            </a:r>
            <a:r>
              <a:rPr lang="zh-CN" altLang="en-US" baseline="0" dirty="0" smtClean="0"/>
              <a:t> </a:t>
            </a:r>
            <a:r>
              <a:rPr lang="en-US" altLang="zh-CN" baseline="0" dirty="0" smtClean="0"/>
              <a:t>different</a:t>
            </a:r>
            <a:r>
              <a:rPr lang="zh-CN" altLang="en-US" baseline="0" dirty="0" smtClean="0"/>
              <a:t> </a:t>
            </a:r>
            <a:r>
              <a:rPr lang="en-US" altLang="zh-CN" baseline="0" dirty="0" smtClean="0"/>
              <a:t>subset</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dataset.</a:t>
            </a:r>
            <a:r>
              <a:rPr lang="zh-CN" altLang="en-US" baseline="0" dirty="0" smtClean="0"/>
              <a:t> </a:t>
            </a:r>
            <a:r>
              <a:rPr lang="en-US" altLang="zh-CN" baseline="0" dirty="0" smtClean="0"/>
              <a:t>And</a:t>
            </a:r>
            <a:r>
              <a:rPr lang="zh-CN" altLang="en-US" baseline="0" dirty="0" smtClean="0"/>
              <a:t> </a:t>
            </a:r>
            <a:r>
              <a:rPr lang="en-US" altLang="zh-CN" baseline="0" dirty="0" smtClean="0"/>
              <a:t>during</a:t>
            </a:r>
            <a:r>
              <a:rPr lang="zh-CN" altLang="en-US" baseline="0" dirty="0" smtClean="0"/>
              <a:t> </a:t>
            </a:r>
            <a:r>
              <a:rPr lang="en-US" altLang="zh-CN" baseline="0" dirty="0" smtClean="0"/>
              <a:t>these</a:t>
            </a:r>
            <a:r>
              <a:rPr lang="zh-CN" altLang="en-US" baseline="0" dirty="0" smtClean="0"/>
              <a:t> </a:t>
            </a:r>
            <a:r>
              <a:rPr lang="en-US" altLang="zh-CN" baseline="0" dirty="0" smtClean="0"/>
              <a:t>process,</a:t>
            </a:r>
            <a:r>
              <a:rPr lang="zh-CN" altLang="en-US" baseline="0" dirty="0" smtClean="0"/>
              <a:t> </a:t>
            </a:r>
            <a:r>
              <a:rPr lang="en-US" altLang="zh-CN" baseline="0" dirty="0" smtClean="0"/>
              <a:t>We</a:t>
            </a:r>
            <a:r>
              <a:rPr lang="zh-CN" altLang="en-US" baseline="0" dirty="0" smtClean="0"/>
              <a:t> </a:t>
            </a:r>
            <a:r>
              <a:rPr lang="en-US" altLang="zh-CN" baseline="0" dirty="0" smtClean="0"/>
              <a:t>encountered</a:t>
            </a:r>
            <a:r>
              <a:rPr lang="zh-CN" altLang="en-US" baseline="0" dirty="0" smtClean="0"/>
              <a:t> </a:t>
            </a:r>
            <a:r>
              <a:rPr lang="en-US" altLang="zh-CN" baseline="0" dirty="0" err="1" smtClean="0"/>
              <a:t>underfitting</a:t>
            </a:r>
            <a:r>
              <a:rPr lang="zh-CN" altLang="en-US" baseline="0" dirty="0" smtClean="0"/>
              <a:t> </a:t>
            </a:r>
            <a:r>
              <a:rPr lang="en-US" altLang="zh-CN" baseline="0" dirty="0" smtClean="0"/>
              <a:t>and</a:t>
            </a:r>
            <a:r>
              <a:rPr lang="zh-CN" altLang="en-US" baseline="0" dirty="0" smtClean="0"/>
              <a:t> </a:t>
            </a:r>
            <a:r>
              <a:rPr lang="en-US" altLang="zh-CN" baseline="0" dirty="0" smtClean="0"/>
              <a:t>overfitting</a:t>
            </a:r>
            <a:r>
              <a:rPr lang="zh-CN" altLang="en-US" baseline="0" dirty="0" smtClean="0"/>
              <a:t> </a:t>
            </a:r>
            <a:r>
              <a:rPr lang="en-US" altLang="zh-CN" baseline="0" dirty="0" smtClean="0"/>
              <a:t>issues.</a:t>
            </a:r>
            <a:r>
              <a:rPr lang="zh-CN" altLang="en-US" baseline="0" dirty="0" smtClean="0"/>
              <a:t> </a:t>
            </a:r>
            <a:r>
              <a:rPr lang="en-US" altLang="zh-CN" baseline="0" dirty="0" smtClean="0"/>
              <a:t>For</a:t>
            </a:r>
            <a:r>
              <a:rPr lang="zh-CN" altLang="en-US" baseline="0" dirty="0" smtClean="0"/>
              <a:t> </a:t>
            </a:r>
            <a:r>
              <a:rPr lang="en-US" altLang="zh-CN" baseline="0" dirty="0" err="1" smtClean="0"/>
              <a:t>underfitting</a:t>
            </a:r>
            <a:r>
              <a:rPr lang="en-US" altLang="zh-CN" baseline="0" dirty="0" smtClean="0"/>
              <a:t>,</a:t>
            </a:r>
            <a:r>
              <a:rPr lang="zh-CN" altLang="en-US" baseline="0" dirty="0" smtClean="0"/>
              <a:t> </a:t>
            </a:r>
            <a:r>
              <a:rPr lang="en-US" altLang="zh-CN" baseline="0" dirty="0" smtClean="0"/>
              <a:t>the</a:t>
            </a:r>
            <a:r>
              <a:rPr lang="zh-CN" altLang="en-US" baseline="0" dirty="0" smtClean="0"/>
              <a:t> </a:t>
            </a:r>
            <a:r>
              <a:rPr lang="en-US" altLang="zh-CN" baseline="0" dirty="0" smtClean="0"/>
              <a:t>model</a:t>
            </a:r>
            <a:r>
              <a:rPr lang="zh-CN" altLang="en-US" baseline="0" dirty="0" smtClean="0"/>
              <a:t> </a:t>
            </a:r>
            <a:r>
              <a:rPr lang="en-US" altLang="zh-CN" baseline="0" dirty="0" smtClean="0"/>
              <a:t>does</a:t>
            </a:r>
            <a:r>
              <a:rPr lang="zh-CN" altLang="en-US" baseline="0" dirty="0" smtClean="0"/>
              <a:t> </a:t>
            </a:r>
            <a:r>
              <a:rPr lang="en-US" altLang="zh-CN" baseline="0" dirty="0" smtClean="0"/>
              <a:t>not</a:t>
            </a:r>
            <a:r>
              <a:rPr lang="zh-CN" altLang="en-US" baseline="0" dirty="0" smtClean="0"/>
              <a:t> </a:t>
            </a:r>
            <a:r>
              <a:rPr lang="en-US" altLang="zh-CN" baseline="0" dirty="0" smtClean="0"/>
              <a:t>learn</a:t>
            </a:r>
            <a:r>
              <a:rPr lang="zh-CN" altLang="en-US" baseline="0" dirty="0" smtClean="0"/>
              <a:t> </a:t>
            </a:r>
            <a:r>
              <a:rPr lang="en-US" altLang="zh-CN" baseline="0" dirty="0" smtClean="0"/>
              <a:t>enough</a:t>
            </a:r>
            <a:r>
              <a:rPr lang="zh-CN" altLang="en-US" baseline="0" dirty="0" smtClean="0"/>
              <a:t> </a:t>
            </a:r>
            <a:r>
              <a:rPr lang="en-US" altLang="zh-CN" baseline="0" dirty="0" smtClean="0"/>
              <a:t>information</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data,</a:t>
            </a:r>
            <a:r>
              <a:rPr lang="zh-CN" altLang="en-US" baseline="0" dirty="0" smtClean="0"/>
              <a:t> </a:t>
            </a:r>
            <a:r>
              <a:rPr lang="en-US" altLang="zh-CN" baseline="0" dirty="0" smtClean="0"/>
              <a:t>and</a:t>
            </a:r>
            <a:r>
              <a:rPr lang="zh-CN" altLang="en-US" baseline="0" dirty="0" smtClean="0"/>
              <a:t> </a:t>
            </a:r>
            <a:r>
              <a:rPr lang="en-US" altLang="zh-CN" baseline="0" dirty="0" smtClean="0"/>
              <a:t>it</a:t>
            </a:r>
            <a:r>
              <a:rPr lang="zh-CN" altLang="en-US" baseline="0" dirty="0" smtClean="0"/>
              <a:t> </a:t>
            </a:r>
            <a:r>
              <a:rPr lang="en-US" altLang="zh-CN" baseline="0" dirty="0" smtClean="0"/>
              <a:t>performs</a:t>
            </a:r>
            <a:r>
              <a:rPr lang="zh-CN" altLang="en-US" baseline="0" dirty="0" smtClean="0"/>
              <a:t> </a:t>
            </a:r>
            <a:r>
              <a:rPr lang="en-US" altLang="zh-CN" baseline="0" dirty="0" smtClean="0"/>
              <a:t>bad</a:t>
            </a:r>
            <a:r>
              <a:rPr lang="zh-CN" altLang="en-US" baseline="0" dirty="0" smtClean="0"/>
              <a:t> </a:t>
            </a:r>
            <a:r>
              <a:rPr lang="en-US" altLang="zh-CN" baseline="0" dirty="0" smtClean="0"/>
              <a:t>on</a:t>
            </a:r>
            <a:r>
              <a:rPr lang="zh-CN" altLang="en-US" baseline="0" dirty="0" smtClean="0"/>
              <a:t> </a:t>
            </a:r>
            <a:r>
              <a:rPr lang="en-US" altLang="zh-CN" baseline="0" dirty="0" smtClean="0"/>
              <a:t>both</a:t>
            </a:r>
            <a:r>
              <a:rPr lang="zh-CN" altLang="en-US" baseline="0" dirty="0" smtClean="0"/>
              <a:t> </a:t>
            </a:r>
            <a:r>
              <a:rPr lang="en-US" altLang="zh-CN" baseline="0" dirty="0" smtClean="0"/>
              <a:t>training</a:t>
            </a:r>
            <a:r>
              <a:rPr lang="zh-CN" altLang="en-US" baseline="0" dirty="0" smtClean="0"/>
              <a:t> </a:t>
            </a:r>
            <a:r>
              <a:rPr lang="en-US" altLang="zh-CN" baseline="0" dirty="0" smtClean="0"/>
              <a:t>and</a:t>
            </a:r>
            <a:r>
              <a:rPr lang="zh-CN" altLang="en-US" baseline="0" dirty="0" smtClean="0"/>
              <a:t> </a:t>
            </a:r>
            <a:r>
              <a:rPr lang="en-US" altLang="zh-CN" baseline="0" dirty="0" smtClean="0"/>
              <a:t>validating</a:t>
            </a:r>
            <a:r>
              <a:rPr lang="zh-CN" altLang="en-US" baseline="0" dirty="0" smtClean="0"/>
              <a:t> </a:t>
            </a:r>
            <a:r>
              <a:rPr lang="en-US" altLang="zh-CN" baseline="0" dirty="0" smtClean="0"/>
              <a:t>set.</a:t>
            </a:r>
            <a:r>
              <a:rPr lang="zh-CN" altLang="en-US" baseline="0" dirty="0" smtClean="0"/>
              <a:t> </a:t>
            </a:r>
            <a:r>
              <a:rPr lang="en-US" altLang="zh-CN" baseline="0" dirty="0" smtClean="0"/>
              <a:t>For</a:t>
            </a:r>
            <a:r>
              <a:rPr lang="zh-CN" altLang="en-US" baseline="0" dirty="0" smtClean="0"/>
              <a:t> </a:t>
            </a:r>
            <a:r>
              <a:rPr lang="en-US" altLang="zh-CN" baseline="0" dirty="0" smtClean="0"/>
              <a:t>overfitting,</a:t>
            </a:r>
            <a:r>
              <a:rPr lang="zh-CN" altLang="en-US" baseline="0" dirty="0" smtClean="0"/>
              <a:t> </a:t>
            </a:r>
            <a:r>
              <a:rPr lang="en-US" altLang="zh-CN" baseline="0" dirty="0" smtClean="0"/>
              <a:t>the</a:t>
            </a:r>
            <a:r>
              <a:rPr lang="zh-CN" altLang="en-US" baseline="0" dirty="0" smtClean="0"/>
              <a:t> </a:t>
            </a:r>
            <a:r>
              <a:rPr lang="en-US" altLang="zh-CN" baseline="0" dirty="0" smtClean="0"/>
              <a:t>model</a:t>
            </a:r>
            <a:r>
              <a:rPr lang="zh-CN" altLang="en-US" baseline="0" dirty="0" smtClean="0"/>
              <a:t> </a:t>
            </a:r>
            <a:r>
              <a:rPr lang="en-US" altLang="zh-CN" baseline="0" dirty="0" smtClean="0"/>
              <a:t>learns</a:t>
            </a:r>
            <a:r>
              <a:rPr lang="zh-CN" altLang="en-US" baseline="0" dirty="0" smtClean="0"/>
              <a:t> </a:t>
            </a:r>
            <a:r>
              <a:rPr lang="en-US" altLang="zh-CN" baseline="0" dirty="0" smtClean="0"/>
              <a:t>to</a:t>
            </a:r>
            <a:r>
              <a:rPr lang="zh-CN" altLang="en-US" baseline="0" dirty="0" smtClean="0"/>
              <a:t> </a:t>
            </a:r>
            <a:r>
              <a:rPr lang="en-US" altLang="zh-CN" baseline="0" dirty="0" smtClean="0"/>
              <a:t>hard</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training</a:t>
            </a:r>
            <a:r>
              <a:rPr lang="zh-CN" altLang="en-US" baseline="0" dirty="0" smtClean="0"/>
              <a:t> </a:t>
            </a:r>
            <a:r>
              <a:rPr lang="en-US" altLang="zh-CN" baseline="0" dirty="0" smtClean="0"/>
              <a:t>set,</a:t>
            </a:r>
            <a:r>
              <a:rPr lang="zh-CN" altLang="en-US" baseline="0" dirty="0" smtClean="0"/>
              <a:t> </a:t>
            </a:r>
            <a:r>
              <a:rPr lang="en-US" altLang="zh-CN" baseline="0" dirty="0" smtClean="0"/>
              <a:t>even</a:t>
            </a:r>
            <a:r>
              <a:rPr lang="zh-CN" altLang="en-US" baseline="0" dirty="0" smtClean="0"/>
              <a:t> </a:t>
            </a:r>
            <a:r>
              <a:rPr lang="en-US" altLang="zh-CN" baseline="0" dirty="0" smtClean="0"/>
              <a:t>the</a:t>
            </a:r>
            <a:r>
              <a:rPr lang="zh-CN" altLang="en-US" baseline="0" dirty="0" smtClean="0"/>
              <a:t> </a:t>
            </a:r>
            <a:r>
              <a:rPr lang="en-US" altLang="zh-CN" baseline="0" dirty="0" smtClean="0"/>
              <a:t>noise.</a:t>
            </a:r>
            <a:r>
              <a:rPr lang="zh-CN" altLang="en-US" baseline="0" dirty="0" smtClean="0"/>
              <a:t> </a:t>
            </a:r>
            <a:r>
              <a:rPr lang="en-US" altLang="zh-CN" baseline="0" dirty="0" smtClean="0"/>
              <a:t>Then</a:t>
            </a:r>
            <a:r>
              <a:rPr lang="zh-CN" altLang="en-US" baseline="0" dirty="0" smtClean="0"/>
              <a:t> </a:t>
            </a:r>
            <a:r>
              <a:rPr lang="en-US" altLang="zh-CN" baseline="0" dirty="0" smtClean="0"/>
              <a:t>performs</a:t>
            </a:r>
            <a:r>
              <a:rPr lang="zh-CN" altLang="en-US" baseline="0" dirty="0" smtClean="0"/>
              <a:t> </a:t>
            </a:r>
            <a:r>
              <a:rPr lang="en-US" altLang="zh-CN" baseline="0" dirty="0" smtClean="0"/>
              <a:t>terrible</a:t>
            </a:r>
            <a:r>
              <a:rPr lang="zh-CN" altLang="en-US" baseline="0" dirty="0" smtClean="0"/>
              <a:t> </a:t>
            </a:r>
            <a:r>
              <a:rPr lang="en-US" altLang="zh-CN" baseline="0" dirty="0" smtClean="0"/>
              <a:t>on</a:t>
            </a:r>
            <a:r>
              <a:rPr lang="zh-CN" altLang="en-US" baseline="0" dirty="0" smtClean="0"/>
              <a:t> </a:t>
            </a:r>
            <a:r>
              <a:rPr lang="en-US" altLang="zh-CN" baseline="0" dirty="0" smtClean="0"/>
              <a:t>new</a:t>
            </a:r>
            <a:r>
              <a:rPr lang="zh-CN" altLang="en-US" baseline="0" dirty="0" smtClean="0"/>
              <a:t> </a:t>
            </a:r>
            <a:r>
              <a:rPr lang="en-US" altLang="zh-CN" baseline="0" dirty="0" smtClean="0"/>
              <a:t>data.</a:t>
            </a:r>
            <a:r>
              <a:rPr lang="zh-CN" altLang="en-US" baseline="0" dirty="0" smtClean="0"/>
              <a:t> </a:t>
            </a:r>
            <a:r>
              <a:rPr lang="en-US" altLang="zh-CN" baseline="0" dirty="0" smtClean="0"/>
              <a:t>To</a:t>
            </a:r>
            <a:r>
              <a:rPr lang="zh-CN" altLang="en-US" baseline="0" dirty="0" smtClean="0"/>
              <a:t> </a:t>
            </a:r>
            <a:r>
              <a:rPr lang="en-US" altLang="zh-CN" baseline="0" dirty="0" smtClean="0"/>
              <a:t>solve</a:t>
            </a:r>
            <a:r>
              <a:rPr lang="zh-CN" altLang="en-US" baseline="0" dirty="0" smtClean="0"/>
              <a:t> </a:t>
            </a:r>
            <a:r>
              <a:rPr lang="en-US" altLang="zh-CN" baseline="0" dirty="0" smtClean="0"/>
              <a:t>such</a:t>
            </a:r>
            <a:r>
              <a:rPr lang="zh-CN" altLang="en-US" baseline="0" dirty="0" smtClean="0"/>
              <a:t> </a:t>
            </a:r>
            <a:r>
              <a:rPr lang="en-US" altLang="zh-CN" baseline="0" dirty="0" smtClean="0"/>
              <a:t>issues,</a:t>
            </a:r>
            <a:r>
              <a:rPr lang="zh-CN" altLang="en-US" baseline="0" dirty="0" smtClean="0"/>
              <a:t> </a:t>
            </a:r>
            <a:r>
              <a:rPr lang="en-US" altLang="zh-CN" baseline="0" dirty="0" smtClean="0"/>
              <a:t>we</a:t>
            </a:r>
            <a:r>
              <a:rPr lang="zh-CN" altLang="en-US" baseline="0" dirty="0" smtClean="0"/>
              <a:t> </a:t>
            </a:r>
            <a:r>
              <a:rPr lang="en-US" altLang="zh-CN" baseline="0" dirty="0" smtClean="0"/>
              <a:t>may</a:t>
            </a:r>
            <a:r>
              <a:rPr lang="zh-CN" altLang="en-US" baseline="0" dirty="0" smtClean="0"/>
              <a:t> </a:t>
            </a:r>
            <a:r>
              <a:rPr lang="en-US" altLang="zh-CN" baseline="0" dirty="0" smtClean="0"/>
              <a:t>need</a:t>
            </a:r>
            <a:r>
              <a:rPr lang="zh-CN" altLang="en-US" baseline="0" dirty="0" smtClean="0"/>
              <a:t> </a:t>
            </a:r>
            <a:r>
              <a:rPr lang="en-US" altLang="zh-CN" baseline="0" dirty="0" smtClean="0"/>
              <a:t>fine</a:t>
            </a:r>
            <a:r>
              <a:rPr lang="zh-CN" altLang="en-US" baseline="0" dirty="0" smtClean="0"/>
              <a:t> </a:t>
            </a:r>
            <a:r>
              <a:rPr lang="en-US" altLang="zh-CN" baseline="0" dirty="0" smtClean="0"/>
              <a:t>tune</a:t>
            </a:r>
            <a:r>
              <a:rPr lang="zh-CN" altLang="en-US" baseline="0" dirty="0" smtClean="0"/>
              <a:t> </a:t>
            </a:r>
            <a:r>
              <a:rPr lang="en-US" altLang="zh-CN" baseline="0" dirty="0" smtClean="0"/>
              <a:t>our</a:t>
            </a:r>
            <a:r>
              <a:rPr lang="zh-CN" altLang="en-US" baseline="0" dirty="0" smtClean="0"/>
              <a:t> </a:t>
            </a:r>
            <a:r>
              <a:rPr lang="en-US" altLang="zh-CN" baseline="0" dirty="0" smtClean="0"/>
              <a:t>model</a:t>
            </a:r>
            <a:r>
              <a:rPr lang="zh-CN" altLang="en-US" baseline="0" dirty="0" smtClean="0"/>
              <a:t> </a:t>
            </a:r>
            <a:r>
              <a:rPr lang="en-US" altLang="zh-CN" baseline="0" dirty="0" smtClean="0"/>
              <a:t>by</a:t>
            </a:r>
            <a:r>
              <a:rPr lang="zh-CN" altLang="en-US" baseline="0" dirty="0" smtClean="0"/>
              <a:t> </a:t>
            </a:r>
            <a:r>
              <a:rPr lang="en-US" altLang="zh-CN" baseline="0" dirty="0" smtClean="0"/>
              <a:t>retouch</a:t>
            </a:r>
            <a:r>
              <a:rPr lang="zh-CN" altLang="en-US" baseline="0" dirty="0" smtClean="0"/>
              <a:t> </a:t>
            </a:r>
            <a:r>
              <a:rPr lang="en-US" altLang="zh-CN" baseline="0" dirty="0" smtClean="0"/>
              <a:t>the</a:t>
            </a:r>
            <a:r>
              <a:rPr lang="zh-CN" altLang="en-US" baseline="0" dirty="0" smtClean="0"/>
              <a:t> </a:t>
            </a:r>
            <a:r>
              <a:rPr lang="en-US" altLang="zh-CN" baseline="0" dirty="0" smtClean="0"/>
              <a:t>dataset,</a:t>
            </a:r>
            <a:r>
              <a:rPr lang="zh-CN" altLang="en-US" baseline="0" dirty="0" smtClean="0"/>
              <a:t> </a:t>
            </a:r>
            <a:r>
              <a:rPr lang="en-US" altLang="zh-CN" baseline="0" dirty="0" smtClean="0"/>
              <a:t>modify</a:t>
            </a:r>
            <a:r>
              <a:rPr lang="zh-CN" altLang="en-US" baseline="0" dirty="0" smtClean="0"/>
              <a:t> </a:t>
            </a:r>
            <a:r>
              <a:rPr lang="en-US" altLang="zh-CN" baseline="0" dirty="0" smtClean="0"/>
              <a:t>the</a:t>
            </a:r>
            <a:r>
              <a:rPr lang="zh-CN" altLang="en-US" baseline="0" dirty="0" smtClean="0"/>
              <a:t> </a:t>
            </a:r>
            <a:r>
              <a:rPr lang="en-US" altLang="zh-CN" baseline="0" dirty="0" smtClean="0"/>
              <a:t>hyper</a:t>
            </a:r>
            <a:r>
              <a:rPr lang="zh-CN" altLang="en-US" baseline="0" dirty="0" smtClean="0"/>
              <a:t> </a:t>
            </a:r>
            <a:r>
              <a:rPr lang="en-US" altLang="zh-CN" baseline="0" dirty="0" smtClean="0"/>
              <a:t>parameters,</a:t>
            </a:r>
            <a:r>
              <a:rPr lang="zh-CN" altLang="en-US" baseline="0" dirty="0" smtClean="0"/>
              <a:t> </a:t>
            </a:r>
            <a:r>
              <a:rPr lang="en-US" altLang="zh-CN" baseline="0" dirty="0" smtClean="0"/>
              <a:t>or</a:t>
            </a:r>
            <a:r>
              <a:rPr lang="zh-CN" altLang="en-US" baseline="0" dirty="0" smtClean="0"/>
              <a:t> </a:t>
            </a:r>
            <a:r>
              <a:rPr lang="en-US" altLang="zh-CN" baseline="0" dirty="0" smtClean="0"/>
              <a:t>use</a:t>
            </a:r>
            <a:r>
              <a:rPr lang="zh-CN" altLang="en-US" baseline="0" dirty="0" smtClean="0"/>
              <a:t> </a:t>
            </a:r>
            <a:r>
              <a:rPr lang="en-US" altLang="zh-CN" baseline="0" dirty="0" smtClean="0"/>
              <a:t>different</a:t>
            </a:r>
            <a:r>
              <a:rPr lang="zh-CN" altLang="en-US" baseline="0" dirty="0" smtClean="0"/>
              <a:t> </a:t>
            </a:r>
            <a:r>
              <a:rPr lang="en-US" altLang="zh-CN" baseline="0" dirty="0" smtClean="0"/>
              <a:t>algorithms.</a:t>
            </a:r>
            <a:r>
              <a:rPr lang="zh-CN" altLang="en-US" baseline="0" dirty="0" smtClean="0"/>
              <a:t> </a:t>
            </a:r>
            <a:r>
              <a:rPr lang="en-US" altLang="zh-CN" baseline="0" dirty="0" smtClean="0"/>
              <a:t>More</a:t>
            </a:r>
            <a:r>
              <a:rPr lang="zh-CN" altLang="en-US" baseline="0" dirty="0" smtClean="0"/>
              <a:t> </a:t>
            </a:r>
            <a:r>
              <a:rPr lang="en-US" altLang="zh-CN" baseline="0" dirty="0" smtClean="0"/>
              <a:t>detail</a:t>
            </a:r>
            <a:r>
              <a:rPr lang="zh-CN" altLang="en-US" baseline="0" dirty="0" smtClean="0"/>
              <a:t> </a:t>
            </a:r>
            <a:r>
              <a:rPr lang="en-US" altLang="zh-CN" baseline="0" dirty="0" smtClean="0"/>
              <a:t>will</a:t>
            </a:r>
            <a:r>
              <a:rPr lang="zh-CN" altLang="en-US" baseline="0" dirty="0" smtClean="0"/>
              <a:t> </a:t>
            </a:r>
            <a:r>
              <a:rPr lang="en-US" altLang="zh-CN" baseline="0" dirty="0" smtClean="0"/>
              <a:t>be</a:t>
            </a:r>
            <a:r>
              <a:rPr lang="zh-CN" altLang="en-US" baseline="0" dirty="0" smtClean="0"/>
              <a:t> </a:t>
            </a:r>
            <a:r>
              <a:rPr lang="en-US" altLang="zh-CN" baseline="0" dirty="0" smtClean="0"/>
              <a:t>covered</a:t>
            </a:r>
            <a:r>
              <a:rPr lang="zh-CN" altLang="en-US" baseline="0" dirty="0" smtClean="0"/>
              <a:t> </a:t>
            </a:r>
            <a:r>
              <a:rPr lang="en-US" altLang="zh-CN" baseline="0" dirty="0" smtClean="0"/>
              <a:t>on</a:t>
            </a:r>
            <a:r>
              <a:rPr lang="zh-CN" altLang="en-US" baseline="0" dirty="0" smtClean="0"/>
              <a:t> </a:t>
            </a:r>
            <a:r>
              <a:rPr lang="en-US" altLang="zh-CN" baseline="0" dirty="0" smtClean="0"/>
              <a:t>Results.</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24</a:t>
            </a:fld>
            <a:endParaRPr lang="en-US" dirty="0"/>
          </a:p>
        </p:txBody>
      </p:sp>
    </p:spTree>
    <p:extLst>
      <p:ext uri="{BB962C8B-B14F-4D97-AF65-F5344CB8AC3E}">
        <p14:creationId xmlns:p14="http://schemas.microsoft.com/office/powerpoint/2010/main" val="772123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There</a:t>
            </a:r>
            <a:r>
              <a:rPr lang="zh-CN" altLang="en-US" dirty="0" smtClean="0"/>
              <a:t> </a:t>
            </a:r>
            <a:r>
              <a:rPr lang="en-US" altLang="zh-CN" dirty="0" smtClean="0"/>
              <a:t>is</a:t>
            </a:r>
            <a:r>
              <a:rPr lang="zh-CN" altLang="en-US" dirty="0" smtClean="0"/>
              <a:t> </a:t>
            </a:r>
            <a:r>
              <a:rPr lang="en-US" altLang="zh-CN" dirty="0" smtClean="0"/>
              <a:t>no</a:t>
            </a:r>
            <a:r>
              <a:rPr lang="zh-CN" altLang="en-US" dirty="0" smtClean="0"/>
              <a:t> </a:t>
            </a:r>
            <a:r>
              <a:rPr lang="en-US" altLang="zh-CN" dirty="0" smtClean="0"/>
              <a:t>such</a:t>
            </a:r>
            <a:r>
              <a:rPr lang="zh-CN" altLang="en-US" dirty="0" smtClean="0"/>
              <a:t> </a:t>
            </a:r>
            <a:r>
              <a:rPr lang="en-US" altLang="zh-CN" dirty="0" smtClean="0"/>
              <a:t>a</a:t>
            </a:r>
            <a:r>
              <a:rPr lang="zh-CN" altLang="en-US" baseline="0" dirty="0" smtClean="0"/>
              <a:t> </a:t>
            </a:r>
            <a:r>
              <a:rPr lang="en-US" altLang="zh-CN" baseline="0" dirty="0" smtClean="0"/>
              <a:t>mobile</a:t>
            </a:r>
            <a:r>
              <a:rPr lang="zh-CN" altLang="en-US" baseline="0" dirty="0" smtClean="0"/>
              <a:t> </a:t>
            </a:r>
            <a:r>
              <a:rPr lang="en-US" altLang="zh-CN" baseline="0" dirty="0" smtClean="0"/>
              <a:t>application</a:t>
            </a:r>
            <a:r>
              <a:rPr lang="zh-CN" altLang="en-US" baseline="0" dirty="0" smtClean="0"/>
              <a:t> </a:t>
            </a:r>
            <a:r>
              <a:rPr lang="en-US" altLang="zh-CN" baseline="0" dirty="0" smtClean="0"/>
              <a:t>to</a:t>
            </a:r>
            <a:r>
              <a:rPr lang="zh-CN" altLang="en-US" baseline="0" dirty="0" smtClean="0"/>
              <a:t> </a:t>
            </a:r>
            <a:r>
              <a:rPr lang="en-US" altLang="zh-CN" baseline="0" dirty="0" smtClean="0"/>
              <a:t>do</a:t>
            </a:r>
            <a:r>
              <a:rPr lang="zh-CN" altLang="en-US" baseline="0" dirty="0" smtClean="0"/>
              <a:t> </a:t>
            </a:r>
            <a:r>
              <a:rPr lang="en-US" altLang="zh-CN" baseline="0" dirty="0" smtClean="0"/>
              <a:t>landmark</a:t>
            </a:r>
            <a:r>
              <a:rPr lang="zh-CN" altLang="en-US" baseline="0" dirty="0" smtClean="0"/>
              <a:t> </a:t>
            </a:r>
            <a:r>
              <a:rPr lang="en-US" altLang="zh-CN" baseline="0" dirty="0" smtClean="0"/>
              <a:t>recognition.</a:t>
            </a:r>
            <a:r>
              <a:rPr lang="zh-CN" altLang="en-US" baseline="0" dirty="0" smtClean="0"/>
              <a:t> </a:t>
            </a:r>
            <a:r>
              <a:rPr lang="en-US" altLang="zh-CN" baseline="0" dirty="0" smtClean="0"/>
              <a:t>That’s</a:t>
            </a:r>
            <a:r>
              <a:rPr lang="zh-CN" altLang="en-US" baseline="0" dirty="0" smtClean="0"/>
              <a:t> </a:t>
            </a:r>
            <a:r>
              <a:rPr lang="en-US" altLang="zh-CN" baseline="0" dirty="0" smtClean="0"/>
              <a:t>another</a:t>
            </a:r>
            <a:r>
              <a:rPr lang="zh-CN" altLang="en-US" baseline="0" dirty="0" smtClean="0"/>
              <a:t> </a:t>
            </a:r>
            <a:r>
              <a:rPr lang="en-US" altLang="zh-CN" baseline="0" dirty="0" smtClean="0"/>
              <a:t>motivation</a:t>
            </a:r>
            <a:r>
              <a:rPr lang="zh-CN" altLang="en-US" baseline="0" dirty="0" smtClean="0"/>
              <a:t> </a:t>
            </a:r>
            <a:r>
              <a:rPr lang="en-US" altLang="zh-CN" baseline="0" dirty="0" smtClean="0"/>
              <a:t>of</a:t>
            </a:r>
            <a:r>
              <a:rPr lang="zh-CN" altLang="en-US" baseline="0" dirty="0" smtClean="0"/>
              <a:t> </a:t>
            </a:r>
            <a:r>
              <a:rPr lang="en-US" altLang="zh-CN" baseline="0" dirty="0" smtClean="0"/>
              <a:t>my</a:t>
            </a:r>
            <a:r>
              <a:rPr lang="zh-CN" altLang="en-US" baseline="0" dirty="0" smtClean="0"/>
              <a:t> </a:t>
            </a:r>
            <a:r>
              <a:rPr lang="en-US" altLang="zh-CN" baseline="0" dirty="0" smtClean="0"/>
              <a:t>project.</a:t>
            </a:r>
            <a:r>
              <a:rPr lang="zh-CN" altLang="en-US" baseline="0" dirty="0" smtClean="0"/>
              <a:t> </a:t>
            </a:r>
            <a:r>
              <a:rPr lang="en-US" altLang="zh-CN" baseline="0" dirty="0" smtClean="0"/>
              <a:t>We</a:t>
            </a:r>
            <a:r>
              <a:rPr lang="zh-CN" altLang="en-US" baseline="0" dirty="0" smtClean="0"/>
              <a:t> </a:t>
            </a:r>
            <a:r>
              <a:rPr lang="en-US" altLang="zh-CN" baseline="0" dirty="0" smtClean="0"/>
              <a:t>use</a:t>
            </a:r>
            <a:r>
              <a:rPr lang="zh-CN" altLang="en-US" baseline="0" dirty="0" smtClean="0"/>
              <a:t> </a:t>
            </a:r>
            <a:r>
              <a:rPr lang="en-US" altLang="zh-CN" baseline="0" dirty="0" smtClean="0"/>
              <a:t>open</a:t>
            </a:r>
            <a:r>
              <a:rPr lang="zh-CN" altLang="en-US" baseline="0" dirty="0" smtClean="0"/>
              <a:t> </a:t>
            </a:r>
            <a:r>
              <a:rPr lang="en-US" altLang="zh-CN" baseline="0" dirty="0" smtClean="0"/>
              <a:t>source</a:t>
            </a:r>
            <a:r>
              <a:rPr lang="zh-CN" altLang="en-US" baseline="0" dirty="0" smtClean="0"/>
              <a:t> </a:t>
            </a:r>
            <a:r>
              <a:rPr lang="en-US" altLang="zh-CN" baseline="0" dirty="0" smtClean="0"/>
              <a:t>library</a:t>
            </a:r>
            <a:r>
              <a:rPr lang="zh-CN" altLang="en-US" baseline="0" dirty="0" smtClean="0"/>
              <a:t> </a:t>
            </a:r>
            <a:r>
              <a:rPr lang="en-US" altLang="zh-CN" baseline="0" dirty="0" err="1" smtClean="0"/>
              <a:t>keras</a:t>
            </a:r>
            <a:r>
              <a:rPr lang="zh-CN" altLang="en-US" baseline="0" dirty="0" smtClean="0"/>
              <a:t> </a:t>
            </a:r>
            <a:r>
              <a:rPr lang="en-US" altLang="zh-CN" baseline="0" dirty="0" smtClean="0"/>
              <a:t>to</a:t>
            </a:r>
            <a:r>
              <a:rPr lang="zh-CN" altLang="en-US" baseline="0" dirty="0" smtClean="0"/>
              <a:t> </a:t>
            </a:r>
            <a:r>
              <a:rPr lang="en-US" altLang="zh-CN" baseline="0" dirty="0" smtClean="0"/>
              <a:t>generate</a:t>
            </a:r>
            <a:r>
              <a:rPr lang="zh-CN" altLang="en-US" baseline="0" dirty="0" smtClean="0"/>
              <a:t> </a:t>
            </a:r>
            <a:r>
              <a:rPr lang="en-US" altLang="zh-CN" baseline="0" dirty="0" smtClean="0"/>
              <a:t>the</a:t>
            </a:r>
            <a:r>
              <a:rPr lang="zh-CN" altLang="en-US" baseline="0" dirty="0" smtClean="0"/>
              <a:t> </a:t>
            </a:r>
            <a:r>
              <a:rPr lang="en-US" altLang="zh-CN" baseline="0" dirty="0" smtClean="0"/>
              <a:t>machine</a:t>
            </a:r>
            <a:r>
              <a:rPr lang="zh-CN" altLang="en-US" baseline="0" dirty="0" smtClean="0"/>
              <a:t> </a:t>
            </a:r>
            <a:r>
              <a:rPr lang="en-US" altLang="zh-CN" baseline="0" dirty="0" smtClean="0"/>
              <a:t>learning</a:t>
            </a:r>
            <a:r>
              <a:rPr lang="zh-CN" altLang="en-US" baseline="0" dirty="0" smtClean="0"/>
              <a:t> </a:t>
            </a:r>
            <a:r>
              <a:rPr lang="en-US" altLang="zh-CN" baseline="0" dirty="0" smtClean="0"/>
              <a:t>model.</a:t>
            </a:r>
            <a:r>
              <a:rPr lang="zh-CN" altLang="en-US" baseline="0" dirty="0" smtClean="0"/>
              <a:t> </a:t>
            </a:r>
            <a:r>
              <a:rPr lang="en-US" altLang="zh-CN" baseline="0" dirty="0" smtClean="0"/>
              <a:t>Then</a:t>
            </a:r>
            <a:r>
              <a:rPr lang="zh-CN" altLang="en-US" baseline="0" dirty="0" smtClean="0"/>
              <a:t> </a:t>
            </a:r>
            <a:r>
              <a:rPr lang="en-US" altLang="zh-CN" baseline="0" dirty="0" smtClean="0"/>
              <a:t>Apple</a:t>
            </a:r>
            <a:r>
              <a:rPr lang="zh-CN" altLang="en-US" baseline="0" dirty="0" smtClean="0"/>
              <a:t> </a:t>
            </a:r>
            <a:r>
              <a:rPr lang="en-US" altLang="zh-CN" baseline="0" dirty="0" smtClean="0"/>
              <a:t>provide</a:t>
            </a:r>
            <a:r>
              <a:rPr lang="zh-CN" altLang="en-US" baseline="0" dirty="0" smtClean="0"/>
              <a:t> </a:t>
            </a:r>
            <a:r>
              <a:rPr lang="en-US" altLang="zh-CN" baseline="0" dirty="0" smtClean="0"/>
              <a:t>a</a:t>
            </a:r>
            <a:r>
              <a:rPr lang="zh-CN" altLang="en-US" baseline="0" dirty="0" smtClean="0"/>
              <a:t> </a:t>
            </a:r>
            <a:r>
              <a:rPr lang="en-US" altLang="zh-CN" baseline="0" dirty="0" smtClean="0"/>
              <a:t>library</a:t>
            </a:r>
            <a:r>
              <a:rPr lang="zh-CN" altLang="en-US" baseline="0" dirty="0" smtClean="0"/>
              <a:t> </a:t>
            </a:r>
            <a:r>
              <a:rPr lang="en-US" altLang="zh-CN" baseline="0" dirty="0" smtClean="0"/>
              <a:t>called</a:t>
            </a:r>
            <a:r>
              <a:rPr lang="zh-CN" altLang="en-US" baseline="0" dirty="0" smtClean="0"/>
              <a:t> </a:t>
            </a:r>
            <a:r>
              <a:rPr lang="en-US" altLang="zh-CN" baseline="0" dirty="0" err="1" smtClean="0"/>
              <a:t>coreMLtools</a:t>
            </a:r>
            <a:r>
              <a:rPr lang="en-US" altLang="zh-CN" baseline="0" dirty="0" smtClean="0"/>
              <a:t>,</a:t>
            </a:r>
            <a:r>
              <a:rPr lang="zh-CN" altLang="en-US" baseline="0" dirty="0" smtClean="0"/>
              <a:t> </a:t>
            </a:r>
            <a:r>
              <a:rPr lang="en-US" altLang="zh-CN" baseline="0" dirty="0" smtClean="0"/>
              <a:t>to</a:t>
            </a:r>
            <a:r>
              <a:rPr lang="zh-CN" altLang="en-US" baseline="0" dirty="0" smtClean="0"/>
              <a:t> </a:t>
            </a:r>
            <a:r>
              <a:rPr lang="en-US" altLang="zh-CN" baseline="0" dirty="0" smtClean="0"/>
              <a:t>convert</a:t>
            </a:r>
            <a:r>
              <a:rPr lang="zh-CN" altLang="en-US" baseline="0" dirty="0" smtClean="0"/>
              <a:t> </a:t>
            </a:r>
            <a:r>
              <a:rPr lang="en-US" altLang="zh-CN" baseline="0" dirty="0" smtClean="0"/>
              <a:t>such</a:t>
            </a:r>
            <a:r>
              <a:rPr lang="zh-CN" altLang="en-US" baseline="0" dirty="0" smtClean="0"/>
              <a:t> </a:t>
            </a:r>
            <a:r>
              <a:rPr lang="en-US" altLang="zh-CN" baseline="0" dirty="0" smtClean="0"/>
              <a:t>a</a:t>
            </a:r>
            <a:r>
              <a:rPr lang="zh-CN" altLang="en-US" baseline="0" dirty="0" smtClean="0"/>
              <a:t> </a:t>
            </a:r>
            <a:r>
              <a:rPr lang="en-US" altLang="zh-CN" baseline="0" dirty="0" smtClean="0"/>
              <a:t>model</a:t>
            </a:r>
            <a:r>
              <a:rPr lang="zh-CN" altLang="en-US" baseline="0" dirty="0" smtClean="0"/>
              <a:t> </a:t>
            </a:r>
            <a:r>
              <a:rPr lang="en-US" altLang="zh-CN" baseline="0" dirty="0" smtClean="0"/>
              <a:t>to</a:t>
            </a:r>
            <a:r>
              <a:rPr lang="zh-CN" altLang="en-US" baseline="0" dirty="0" smtClean="0"/>
              <a:t> </a:t>
            </a:r>
            <a:r>
              <a:rPr lang="en-US" altLang="zh-CN" baseline="0" dirty="0" smtClean="0"/>
              <a:t>a</a:t>
            </a:r>
            <a:r>
              <a:rPr lang="zh-CN" altLang="en-US" baseline="0" dirty="0" smtClean="0"/>
              <a:t> </a:t>
            </a:r>
            <a:r>
              <a:rPr lang="en-US" altLang="zh-CN" baseline="0" dirty="0" smtClean="0"/>
              <a:t>format</a:t>
            </a:r>
            <a:r>
              <a:rPr lang="zh-CN" altLang="en-US" baseline="0" dirty="0" smtClean="0"/>
              <a:t> </a:t>
            </a:r>
            <a:r>
              <a:rPr lang="en-US" altLang="zh-CN" baseline="0" dirty="0" smtClean="0"/>
              <a:t>that</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used</a:t>
            </a:r>
            <a:r>
              <a:rPr lang="zh-CN" altLang="en-US" baseline="0" dirty="0" smtClean="0"/>
              <a:t> </a:t>
            </a:r>
            <a:r>
              <a:rPr lang="en-US" altLang="zh-CN" baseline="0" dirty="0" smtClean="0"/>
              <a:t>for</a:t>
            </a:r>
            <a:r>
              <a:rPr lang="zh-CN" altLang="en-US" baseline="0" dirty="0" smtClean="0"/>
              <a:t> </a:t>
            </a:r>
            <a:r>
              <a:rPr lang="en-US" altLang="zh-CN" baseline="0" dirty="0" smtClean="0"/>
              <a:t>iOS</a:t>
            </a:r>
            <a:r>
              <a:rPr lang="zh-CN" altLang="en-US" baseline="0" dirty="0" smtClean="0"/>
              <a:t> </a:t>
            </a:r>
            <a:r>
              <a:rPr lang="en-US" altLang="zh-CN" baseline="0" dirty="0" smtClean="0"/>
              <a:t>application.</a:t>
            </a:r>
            <a:r>
              <a:rPr lang="zh-CN" altLang="en-US" baseline="0" dirty="0" smtClean="0"/>
              <a:t> </a:t>
            </a:r>
            <a:r>
              <a:rPr lang="en-US" altLang="zh-CN" baseline="0" dirty="0" smtClean="0"/>
              <a:t>For</a:t>
            </a:r>
            <a:r>
              <a:rPr lang="zh-CN" altLang="en-US" baseline="0" dirty="0" smtClean="0"/>
              <a:t> </a:t>
            </a:r>
            <a:r>
              <a:rPr lang="en-US" altLang="zh-CN" baseline="0" dirty="0" smtClean="0"/>
              <a:t>this</a:t>
            </a:r>
            <a:r>
              <a:rPr lang="zh-CN" altLang="en-US" baseline="0" dirty="0" smtClean="0"/>
              <a:t> </a:t>
            </a:r>
            <a:r>
              <a:rPr lang="en-US" altLang="zh-CN" baseline="0" dirty="0" smtClean="0"/>
              <a:t>application,</a:t>
            </a:r>
            <a:r>
              <a:rPr lang="zh-CN" altLang="en-US" baseline="0" dirty="0" smtClean="0"/>
              <a:t> </a:t>
            </a:r>
            <a:r>
              <a:rPr lang="en-US" altLang="zh-CN" baseline="0" dirty="0" smtClean="0"/>
              <a:t>we</a:t>
            </a:r>
            <a:r>
              <a:rPr lang="zh-CN" altLang="en-US" baseline="0" dirty="0" smtClean="0"/>
              <a:t> </a:t>
            </a:r>
            <a:r>
              <a:rPr lang="en-US" altLang="zh-CN" baseline="0" dirty="0" smtClean="0"/>
              <a:t>adopt</a:t>
            </a:r>
            <a:r>
              <a:rPr lang="zh-CN" altLang="en-US" baseline="0" dirty="0" smtClean="0"/>
              <a:t> </a:t>
            </a:r>
            <a:r>
              <a:rPr lang="en-US" altLang="zh-CN" baseline="0" dirty="0" smtClean="0"/>
              <a:t>MVC</a:t>
            </a:r>
            <a:r>
              <a:rPr lang="zh-CN" altLang="en-US" baseline="0" dirty="0" smtClean="0"/>
              <a:t> </a:t>
            </a:r>
            <a:r>
              <a:rPr lang="en-US" altLang="zh-CN" baseline="0" dirty="0" smtClean="0"/>
              <a:t>architecture,</a:t>
            </a:r>
            <a:r>
              <a:rPr lang="zh-CN" altLang="en-US" baseline="0" dirty="0" smtClean="0"/>
              <a:t> </a:t>
            </a:r>
            <a:r>
              <a:rPr lang="en-US" altLang="zh-CN" baseline="0" dirty="0" smtClean="0"/>
              <a:t>our</a:t>
            </a:r>
            <a:r>
              <a:rPr lang="zh-CN" altLang="en-US" baseline="0" dirty="0" smtClean="0"/>
              <a:t> </a:t>
            </a:r>
            <a:r>
              <a:rPr lang="en-US" altLang="zh-CN" baseline="0" dirty="0" smtClean="0"/>
              <a:t>app</a:t>
            </a:r>
            <a:r>
              <a:rPr lang="zh-CN" altLang="en-US" baseline="0" dirty="0" smtClean="0"/>
              <a:t> </a:t>
            </a:r>
            <a:r>
              <a:rPr lang="en-US" altLang="zh-CN" baseline="0" dirty="0" smtClean="0"/>
              <a:t>has</a:t>
            </a:r>
            <a:r>
              <a:rPr lang="zh-CN" altLang="en-US" baseline="0" dirty="0" smtClean="0"/>
              <a:t> </a:t>
            </a:r>
            <a:r>
              <a:rPr lang="en-US" altLang="zh-CN" baseline="0" dirty="0" smtClean="0"/>
              <a:t>a</a:t>
            </a:r>
            <a:r>
              <a:rPr lang="zh-CN" altLang="en-US" baseline="0" dirty="0" smtClean="0"/>
              <a:t> </a:t>
            </a:r>
            <a:r>
              <a:rPr lang="en-US" altLang="zh-CN" baseline="0" dirty="0" smtClean="0"/>
              <a:t>simple</a:t>
            </a:r>
            <a:r>
              <a:rPr lang="zh-CN" altLang="en-US" baseline="0" dirty="0" smtClean="0"/>
              <a:t> </a:t>
            </a:r>
            <a:r>
              <a:rPr lang="en-US" altLang="zh-CN" baseline="0" dirty="0" smtClean="0"/>
              <a:t>user</a:t>
            </a:r>
            <a:r>
              <a:rPr lang="zh-CN" altLang="en-US" baseline="0" dirty="0" smtClean="0"/>
              <a:t> </a:t>
            </a:r>
            <a:r>
              <a:rPr lang="en-US" altLang="zh-CN" baseline="0" dirty="0" smtClean="0"/>
              <a:t>interface,</a:t>
            </a:r>
            <a:r>
              <a:rPr lang="zh-CN" altLang="en-US" baseline="0" dirty="0" smtClean="0"/>
              <a:t> </a:t>
            </a:r>
            <a:r>
              <a:rPr lang="en-US" altLang="zh-CN" sz="1200" kern="1200" dirty="0" smtClean="0">
                <a:solidFill>
                  <a:schemeClr val="tx1"/>
                </a:solidFill>
                <a:effectLst/>
                <a:latin typeface="+mn-lt"/>
                <a:ea typeface="+mn-ea"/>
                <a:cs typeface="+mn-cs"/>
              </a:rPr>
              <a:t>it</a:t>
            </a:r>
            <a:r>
              <a:rPr lang="en-US" sz="1200" kern="1200" dirty="0" smtClean="0">
                <a:solidFill>
                  <a:schemeClr val="tx1"/>
                </a:solidFill>
                <a:effectLst/>
                <a:latin typeface="+mn-lt"/>
                <a:ea typeface="+mn-ea"/>
                <a:cs typeface="+mn-cs"/>
              </a:rPr>
              <a:t> allow</a:t>
            </a:r>
            <a:r>
              <a:rPr lang="en-US" altLang="zh-CN" sz="1200" kern="120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 user to take a photo by camera or choose a photo from the device, and the machine learning model will return the classification results automatically. I will do demo later.</a:t>
            </a:r>
          </a:p>
          <a:p>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25</a:t>
            </a:fld>
            <a:endParaRPr lang="en-US" dirty="0"/>
          </a:p>
        </p:txBody>
      </p:sp>
    </p:spTree>
    <p:extLst>
      <p:ext uri="{BB962C8B-B14F-4D97-AF65-F5344CB8AC3E}">
        <p14:creationId xmlns:p14="http://schemas.microsoft.com/office/powerpoint/2010/main" val="73299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Finally,</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talk</a:t>
            </a:r>
            <a:r>
              <a:rPr lang="zh-CN" altLang="en-US" dirty="0" smtClean="0"/>
              <a:t> </a:t>
            </a:r>
            <a:r>
              <a:rPr lang="en-US" altLang="zh-CN" dirty="0" smtClean="0"/>
              <a:t>about</a:t>
            </a:r>
            <a:r>
              <a:rPr lang="zh-CN" altLang="en-US" dirty="0" smtClean="0"/>
              <a:t> </a:t>
            </a:r>
            <a:r>
              <a:rPr lang="en-US" altLang="zh-CN" dirty="0" smtClean="0"/>
              <a:t>the</a:t>
            </a:r>
            <a:r>
              <a:rPr lang="zh-CN" altLang="en-US" dirty="0" smtClean="0"/>
              <a:t> </a:t>
            </a:r>
            <a:r>
              <a:rPr lang="en-US" altLang="zh-CN" dirty="0" smtClean="0"/>
              <a:t>results.</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26</a:t>
            </a:fld>
            <a:endParaRPr lang="en-US" dirty="0"/>
          </a:p>
        </p:txBody>
      </p:sp>
    </p:spTree>
    <p:extLst>
      <p:ext uri="{BB962C8B-B14F-4D97-AF65-F5344CB8AC3E}">
        <p14:creationId xmlns:p14="http://schemas.microsoft.com/office/powerpoint/2010/main" val="1035495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For</a:t>
            </a:r>
            <a:r>
              <a:rPr lang="zh-CN" altLang="en-US" dirty="0" smtClean="0"/>
              <a:t> </a:t>
            </a:r>
            <a:r>
              <a:rPr lang="en-US" altLang="zh-CN" dirty="0" smtClean="0"/>
              <a:t>the</a:t>
            </a:r>
            <a:r>
              <a:rPr lang="zh-CN" altLang="en-US" dirty="0" smtClean="0"/>
              <a:t> </a:t>
            </a:r>
            <a:r>
              <a:rPr lang="en-US" altLang="zh-CN" dirty="0" smtClean="0"/>
              <a:t>dataset,</a:t>
            </a:r>
            <a:r>
              <a:rPr lang="zh-CN" altLang="en-US" dirty="0" smtClean="0"/>
              <a:t> </a:t>
            </a:r>
            <a:r>
              <a:rPr lang="en-US" altLang="zh-CN" dirty="0" smtClean="0"/>
              <a:t>we</a:t>
            </a:r>
            <a:r>
              <a:rPr lang="zh-CN" altLang="en-US" dirty="0" smtClean="0"/>
              <a:t> </a:t>
            </a:r>
            <a:r>
              <a:rPr lang="en-US" altLang="zh-CN" dirty="0" smtClean="0"/>
              <a:t>got</a:t>
            </a:r>
            <a:r>
              <a:rPr lang="zh-CN" altLang="en-US" dirty="0" smtClean="0"/>
              <a:t> </a:t>
            </a:r>
            <a:r>
              <a:rPr lang="en-US" altLang="zh-CN" dirty="0" smtClean="0"/>
              <a:t>around</a:t>
            </a:r>
            <a:r>
              <a:rPr lang="zh-CN" altLang="en-US" dirty="0" smtClean="0"/>
              <a:t> </a:t>
            </a:r>
            <a:r>
              <a:rPr lang="en-US" altLang="zh-CN" dirty="0" smtClean="0"/>
              <a:t>4k</a:t>
            </a:r>
            <a:r>
              <a:rPr lang="zh-CN" altLang="en-US" dirty="0" smtClean="0"/>
              <a:t> </a:t>
            </a:r>
            <a:r>
              <a:rPr lang="en-US" altLang="zh-CN" dirty="0" smtClean="0"/>
              <a:t>images</a:t>
            </a:r>
            <a:r>
              <a:rPr lang="zh-CN" altLang="en-US" dirty="0" smtClean="0"/>
              <a:t> </a:t>
            </a:r>
            <a:r>
              <a:rPr lang="en-US" altLang="zh-CN" dirty="0" smtClean="0"/>
              <a:t>for</a:t>
            </a:r>
            <a:r>
              <a:rPr lang="zh-CN" altLang="en-US" dirty="0" smtClean="0"/>
              <a:t> </a:t>
            </a:r>
            <a:r>
              <a:rPr lang="en-US" altLang="zh-CN" dirty="0" smtClean="0"/>
              <a:t>around</a:t>
            </a:r>
            <a:r>
              <a:rPr lang="zh-CN" altLang="en-US" baseline="0" dirty="0" smtClean="0"/>
              <a:t> </a:t>
            </a:r>
            <a:r>
              <a:rPr lang="en-US" altLang="zh-CN" baseline="0" dirty="0" smtClean="0"/>
              <a:t>1k</a:t>
            </a:r>
            <a:r>
              <a:rPr lang="zh-CN" altLang="en-US" baseline="0" dirty="0" smtClean="0"/>
              <a:t> </a:t>
            </a:r>
            <a:r>
              <a:rPr lang="en-US" altLang="zh-CN" baseline="0" dirty="0" smtClean="0"/>
              <a:t>landmarks.</a:t>
            </a:r>
            <a:r>
              <a:rPr lang="zh-CN" altLang="en-US" baseline="0" dirty="0" smtClean="0"/>
              <a:t> </a:t>
            </a:r>
            <a:r>
              <a:rPr lang="en-US" altLang="zh-CN" baseline="0" dirty="0" smtClean="0"/>
              <a:t>Here</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geolocation</a:t>
            </a:r>
            <a:r>
              <a:rPr lang="zh-CN" altLang="en-US" baseline="0" dirty="0" smtClean="0"/>
              <a:t> </a:t>
            </a:r>
            <a:r>
              <a:rPr lang="en-US" altLang="zh-CN" baseline="0" dirty="0" smtClean="0"/>
              <a:t>distribution</a:t>
            </a:r>
            <a:r>
              <a:rPr lang="zh-CN" altLang="en-US" baseline="0" dirty="0" smtClean="0"/>
              <a:t> </a:t>
            </a:r>
            <a:r>
              <a:rPr lang="en-US" altLang="zh-CN" baseline="0" dirty="0" smtClean="0"/>
              <a:t>of</a:t>
            </a:r>
            <a:r>
              <a:rPr lang="zh-CN" altLang="en-US" baseline="0" dirty="0" smtClean="0"/>
              <a:t> </a:t>
            </a:r>
            <a:r>
              <a:rPr lang="en-US" altLang="zh-CN" baseline="0" dirty="0" smtClean="0"/>
              <a:t>our</a:t>
            </a:r>
            <a:r>
              <a:rPr lang="zh-CN" altLang="en-US" baseline="0" dirty="0" smtClean="0"/>
              <a:t> </a:t>
            </a:r>
            <a:r>
              <a:rPr lang="en-US" altLang="zh-CN" baseline="0" dirty="0" smtClean="0"/>
              <a:t>dataset.</a:t>
            </a:r>
            <a:r>
              <a:rPr lang="zh-CN" altLang="en-US" baseline="0" dirty="0" smtClean="0"/>
              <a:t> </a:t>
            </a:r>
            <a:r>
              <a:rPr lang="en-US" altLang="zh-CN" baseline="0" dirty="0" smtClean="0"/>
              <a:t>Also,</a:t>
            </a:r>
            <a:r>
              <a:rPr lang="zh-CN" altLang="en-US" baseline="0" dirty="0" smtClean="0"/>
              <a:t> </a:t>
            </a:r>
            <a:r>
              <a:rPr lang="en-US" altLang="zh-CN" baseline="0" dirty="0" smtClean="0"/>
              <a:t>here</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images</a:t>
            </a:r>
            <a:r>
              <a:rPr lang="zh-CN" altLang="en-US" baseline="0" dirty="0" smtClean="0"/>
              <a:t> </a:t>
            </a:r>
            <a:r>
              <a:rPr lang="en-US" altLang="zh-CN" baseline="0" dirty="0" smtClean="0"/>
              <a:t>distribution.</a:t>
            </a:r>
            <a:r>
              <a:rPr lang="zh-CN" altLang="en-US" baseline="0" dirty="0" smtClean="0"/>
              <a:t> </a:t>
            </a:r>
            <a:r>
              <a:rPr lang="en-US" altLang="zh-CN" baseline="0" dirty="0" smtClean="0"/>
              <a:t>The</a:t>
            </a:r>
            <a:r>
              <a:rPr lang="zh-CN" altLang="en-US" baseline="0" dirty="0" smtClean="0"/>
              <a:t> </a:t>
            </a:r>
            <a:r>
              <a:rPr lang="en-US" altLang="zh-CN" baseline="0" dirty="0" smtClean="0"/>
              <a:t>x</a:t>
            </a:r>
            <a:r>
              <a:rPr lang="zh-CN" altLang="en-US" baseline="0" dirty="0" smtClean="0"/>
              <a:t> </a:t>
            </a:r>
            <a:r>
              <a:rPr lang="en-US" altLang="zh-CN" baseline="0" dirty="0" smtClean="0"/>
              <a:t>value</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landmark</a:t>
            </a:r>
            <a:r>
              <a:rPr lang="zh-CN" altLang="en-US" baseline="0" dirty="0" smtClean="0"/>
              <a:t> </a:t>
            </a:r>
            <a:r>
              <a:rPr lang="en-US" altLang="zh-CN" baseline="0" dirty="0" smtClean="0"/>
              <a:t>ID</a:t>
            </a:r>
            <a:r>
              <a:rPr lang="zh-CN" altLang="en-US" baseline="0" dirty="0" smtClean="0"/>
              <a:t> </a:t>
            </a:r>
            <a:r>
              <a:rPr lang="en-US" altLang="zh-CN" baseline="0" dirty="0" smtClean="0"/>
              <a:t>from</a:t>
            </a:r>
            <a:r>
              <a:rPr lang="zh-CN" altLang="en-US" baseline="0" dirty="0" smtClean="0"/>
              <a:t> </a:t>
            </a:r>
            <a:r>
              <a:rPr lang="en-US" altLang="zh-CN" baseline="0" dirty="0" smtClean="0"/>
              <a:t>1</a:t>
            </a:r>
            <a:r>
              <a:rPr lang="zh-CN" altLang="en-US" baseline="0" dirty="0" smtClean="0"/>
              <a:t> </a:t>
            </a:r>
            <a:r>
              <a:rPr lang="en-US" altLang="zh-CN" baseline="0" dirty="0" smtClean="0"/>
              <a:t>to</a:t>
            </a:r>
            <a:r>
              <a:rPr lang="zh-CN" altLang="en-US" baseline="0" dirty="0" smtClean="0"/>
              <a:t> </a:t>
            </a:r>
            <a:r>
              <a:rPr lang="en-US" altLang="zh-CN" baseline="0" dirty="0" smtClean="0"/>
              <a:t>987,</a:t>
            </a:r>
            <a:r>
              <a:rPr lang="zh-CN" altLang="en-US" baseline="0" dirty="0" smtClean="0"/>
              <a:t> </a:t>
            </a:r>
            <a:r>
              <a:rPr lang="en-US" altLang="zh-CN" baseline="0" dirty="0" smtClean="0"/>
              <a:t>the</a:t>
            </a:r>
            <a:r>
              <a:rPr lang="zh-CN" altLang="en-US" baseline="0" dirty="0" smtClean="0"/>
              <a:t> </a:t>
            </a:r>
            <a:r>
              <a:rPr lang="en-US" altLang="zh-CN" baseline="0" dirty="0" smtClean="0"/>
              <a:t>y</a:t>
            </a:r>
            <a:r>
              <a:rPr lang="zh-CN" altLang="en-US" baseline="0" dirty="0" smtClean="0"/>
              <a:t> </a:t>
            </a:r>
            <a:r>
              <a:rPr lang="en-US" altLang="zh-CN" baseline="0" dirty="0" smtClean="0"/>
              <a:t>values</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number</a:t>
            </a:r>
            <a:r>
              <a:rPr lang="zh-CN" altLang="en-US" baseline="0" dirty="0" smtClean="0"/>
              <a:t> </a:t>
            </a:r>
            <a:r>
              <a:rPr lang="en-US" altLang="zh-CN" baseline="0" dirty="0" smtClean="0"/>
              <a:t>of</a:t>
            </a:r>
            <a:r>
              <a:rPr lang="zh-CN" altLang="en-US" baseline="0" dirty="0" smtClean="0"/>
              <a:t> </a:t>
            </a:r>
            <a:r>
              <a:rPr lang="en-US" altLang="zh-CN" baseline="0" dirty="0" smtClean="0"/>
              <a:t>images</a:t>
            </a:r>
            <a:r>
              <a:rPr lang="zh-CN" altLang="en-US" baseline="0" dirty="0" smtClean="0"/>
              <a:t> </a:t>
            </a:r>
            <a:r>
              <a:rPr lang="en-US" altLang="zh-CN" baseline="0" dirty="0" smtClean="0"/>
              <a:t>for</a:t>
            </a:r>
            <a:r>
              <a:rPr lang="zh-CN" altLang="en-US" baseline="0" dirty="0" smtClean="0"/>
              <a:t> </a:t>
            </a:r>
            <a:r>
              <a:rPr lang="en-US" altLang="zh-CN" baseline="0" dirty="0" smtClean="0"/>
              <a:t>this</a:t>
            </a:r>
            <a:r>
              <a:rPr lang="zh-CN" altLang="en-US" baseline="0" dirty="0" smtClean="0"/>
              <a:t> </a:t>
            </a:r>
            <a:r>
              <a:rPr lang="en-US" altLang="zh-CN" baseline="0" dirty="0" smtClean="0"/>
              <a:t>landmark.</a:t>
            </a:r>
            <a:r>
              <a:rPr lang="zh-CN" altLang="en-US" baseline="0" dirty="0" smtClean="0"/>
              <a:t> </a:t>
            </a:r>
            <a:r>
              <a:rPr lang="en-US" sz="1200" kern="1200" dirty="0" smtClean="0">
                <a:solidFill>
                  <a:schemeClr val="tx1"/>
                </a:solidFill>
                <a:effectLst/>
                <a:latin typeface="+mn-lt"/>
                <a:ea typeface="+mn-ea"/>
                <a:cs typeface="+mn-cs"/>
              </a:rPr>
              <a:t>we can tell we have unbalanced data, around 6 landmarks contains more than 300 images, while the average image for each landmark is around 40.</a:t>
            </a:r>
          </a:p>
        </p:txBody>
      </p:sp>
      <p:sp>
        <p:nvSpPr>
          <p:cNvPr id="4" name="Slide Number Placeholder 3"/>
          <p:cNvSpPr>
            <a:spLocks noGrp="1"/>
          </p:cNvSpPr>
          <p:nvPr>
            <p:ph type="sldNum" sz="quarter" idx="10"/>
          </p:nvPr>
        </p:nvSpPr>
        <p:spPr/>
        <p:txBody>
          <a:bodyPr/>
          <a:lstStyle/>
          <a:p>
            <a:fld id="{1E4D141A-704A-3448-A56E-5BE879B3A640}" type="slidenum">
              <a:rPr lang="en-US" smtClean="0"/>
              <a:t>27</a:t>
            </a:fld>
            <a:endParaRPr lang="en-US" dirty="0"/>
          </a:p>
        </p:txBody>
      </p:sp>
    </p:spTree>
    <p:extLst>
      <p:ext uri="{BB962C8B-B14F-4D97-AF65-F5344CB8AC3E}">
        <p14:creationId xmlns:p14="http://schemas.microsoft.com/office/powerpoint/2010/main" val="635071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t>We</a:t>
            </a:r>
            <a:r>
              <a:rPr lang="zh-CN" altLang="en-US" sz="1200" dirty="0" smtClean="0"/>
              <a:t> </a:t>
            </a:r>
            <a:r>
              <a:rPr lang="en-US" altLang="zh-CN" sz="1200" dirty="0" smtClean="0"/>
              <a:t>use</a:t>
            </a:r>
            <a:r>
              <a:rPr lang="zh-CN" altLang="en-US" sz="1200" dirty="0" smtClean="0"/>
              <a:t> </a:t>
            </a:r>
            <a:r>
              <a:rPr lang="en-US" altLang="zh-CN" sz="1200" dirty="0" smtClean="0"/>
              <a:t>two</a:t>
            </a:r>
            <a:r>
              <a:rPr lang="zh-CN" altLang="en-US" sz="1200" dirty="0" smtClean="0"/>
              <a:t> </a:t>
            </a:r>
            <a:r>
              <a:rPr lang="en-US" altLang="zh-CN" sz="1200" dirty="0" err="1" smtClean="0"/>
              <a:t>cnn</a:t>
            </a:r>
            <a:r>
              <a:rPr lang="zh-CN" altLang="en-US" sz="1200" dirty="0" smtClean="0"/>
              <a:t> </a:t>
            </a:r>
            <a:r>
              <a:rPr lang="en-US" altLang="zh-CN" sz="1200" dirty="0" smtClean="0"/>
              <a:t>presentations</a:t>
            </a:r>
            <a:r>
              <a:rPr lang="zh-CN" altLang="en-US" sz="1200" baseline="0" dirty="0" smtClean="0"/>
              <a:t> </a:t>
            </a:r>
            <a:r>
              <a:rPr lang="en-US" altLang="zh-CN" sz="1200" baseline="0" dirty="0" smtClean="0"/>
              <a:t>to</a:t>
            </a:r>
            <a:r>
              <a:rPr lang="zh-CN" altLang="en-US" sz="1200" baseline="0" dirty="0" smtClean="0"/>
              <a:t> </a:t>
            </a:r>
            <a:r>
              <a:rPr lang="en-US" altLang="zh-CN" sz="1200" baseline="0" dirty="0" smtClean="0"/>
              <a:t>compare</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results.</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use</a:t>
            </a:r>
            <a:r>
              <a:rPr lang="zh-CN" altLang="en-US" sz="1200" baseline="0" dirty="0" smtClean="0"/>
              <a:t> </a:t>
            </a:r>
            <a:r>
              <a:rPr lang="en-US" altLang="zh-CN" sz="1200" baseline="0" dirty="0" smtClean="0"/>
              <a:t>different</a:t>
            </a:r>
            <a:r>
              <a:rPr lang="zh-CN" altLang="en-US" sz="1200" baseline="0" dirty="0" smtClean="0"/>
              <a:t> </a:t>
            </a:r>
            <a:r>
              <a:rPr lang="en-US" altLang="zh-CN" sz="1200" baseline="0" dirty="0" smtClean="0"/>
              <a:t>subsets</a:t>
            </a:r>
            <a:r>
              <a:rPr lang="zh-CN" altLang="en-US" sz="1200" baseline="0" dirty="0" smtClean="0"/>
              <a:t> </a:t>
            </a:r>
            <a:r>
              <a:rPr lang="en-US" altLang="zh-CN" sz="1200" baseline="0" dirty="0" smtClean="0"/>
              <a:t>of</a:t>
            </a:r>
            <a:r>
              <a:rPr lang="zh-CN" altLang="en-US" sz="1200" baseline="0" dirty="0" smtClean="0"/>
              <a:t> </a:t>
            </a:r>
            <a:r>
              <a:rPr lang="en-US" altLang="zh-CN" sz="1200" baseline="0" dirty="0" smtClean="0"/>
              <a:t>our</a:t>
            </a:r>
            <a:r>
              <a:rPr lang="zh-CN" altLang="en-US" sz="1200" baseline="0" dirty="0" smtClean="0"/>
              <a:t> </a:t>
            </a:r>
            <a:r>
              <a:rPr lang="en-US" altLang="zh-CN" sz="1200" baseline="0" dirty="0" smtClean="0"/>
              <a:t>dataset</a:t>
            </a:r>
            <a:r>
              <a:rPr lang="zh-CN" altLang="en-US" sz="1200" baseline="0" dirty="0" smtClean="0"/>
              <a:t> </a:t>
            </a:r>
            <a:r>
              <a:rPr lang="en-US" altLang="zh-CN" sz="1200" baseline="0" dirty="0" smtClean="0"/>
              <a:t>to</a:t>
            </a:r>
            <a:r>
              <a:rPr lang="zh-CN" altLang="en-US" sz="1200" baseline="0" dirty="0" smtClean="0"/>
              <a:t> </a:t>
            </a:r>
            <a:r>
              <a:rPr lang="en-US" altLang="zh-CN" sz="1200" baseline="0" dirty="0" smtClean="0"/>
              <a:t>deploy</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model.</a:t>
            </a:r>
            <a:r>
              <a:rPr lang="zh-CN" altLang="en-US" sz="1200" baseline="0" dirty="0" smtClean="0"/>
              <a:t> </a:t>
            </a:r>
            <a:r>
              <a:rPr lang="en-US" altLang="zh-CN" sz="1200" baseline="0" dirty="0" smtClean="0"/>
              <a:t>For</a:t>
            </a:r>
            <a:r>
              <a:rPr lang="zh-CN" altLang="en-US" sz="1200" baseline="0" dirty="0" smtClean="0"/>
              <a:t> </a:t>
            </a:r>
            <a:r>
              <a:rPr lang="en-US" altLang="zh-CN" sz="1200" baseline="0" dirty="0" smtClean="0"/>
              <a:t>example,</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first</a:t>
            </a:r>
            <a:r>
              <a:rPr lang="zh-CN" altLang="en-US" sz="1200" baseline="0" dirty="0" smtClean="0"/>
              <a:t> </a:t>
            </a:r>
            <a:r>
              <a:rPr lang="en-US" altLang="zh-CN" sz="1200" baseline="0" dirty="0" smtClean="0"/>
              <a:t>row</a:t>
            </a:r>
            <a:r>
              <a:rPr lang="zh-CN" altLang="en-US" sz="1200" baseline="0" dirty="0" smtClean="0"/>
              <a:t> </a:t>
            </a:r>
            <a:r>
              <a:rPr lang="en-US" altLang="zh-CN" sz="1200" baseline="0" dirty="0" smtClean="0"/>
              <a:t>is</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dataset</a:t>
            </a:r>
            <a:r>
              <a:rPr lang="zh-CN" altLang="en-US" sz="1200" baseline="0" dirty="0" smtClean="0"/>
              <a:t> </a:t>
            </a:r>
            <a:r>
              <a:rPr lang="en-US" altLang="zh-CN" sz="1200" baseline="0" dirty="0" smtClean="0"/>
              <a:t>before</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apply</a:t>
            </a:r>
            <a:r>
              <a:rPr lang="zh-CN" altLang="en-US" sz="1200" baseline="0" dirty="0" smtClean="0"/>
              <a:t> </a:t>
            </a:r>
            <a:r>
              <a:rPr lang="en-US" altLang="zh-CN" sz="1200" baseline="0" dirty="0" smtClean="0"/>
              <a:t>image</a:t>
            </a:r>
            <a:r>
              <a:rPr lang="zh-CN" altLang="en-US" sz="1200" baseline="0" dirty="0" smtClean="0"/>
              <a:t> </a:t>
            </a:r>
            <a:r>
              <a:rPr lang="en-US" altLang="zh-CN" sz="1200" baseline="0" dirty="0" smtClean="0"/>
              <a:t>cropping.</a:t>
            </a:r>
            <a:r>
              <a:rPr lang="zh-CN" altLang="en-US" sz="1200" baseline="0" dirty="0" smtClean="0"/>
              <a:t> </a:t>
            </a:r>
            <a:r>
              <a:rPr lang="en-US" altLang="zh-CN" sz="1200" baseline="0" dirty="0" smtClean="0"/>
              <a:t>And</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second</a:t>
            </a:r>
            <a:r>
              <a:rPr lang="zh-CN" altLang="en-US" sz="1200" baseline="0" dirty="0" smtClean="0"/>
              <a:t> </a:t>
            </a:r>
            <a:r>
              <a:rPr lang="en-US" altLang="zh-CN" sz="1200" baseline="0" dirty="0" smtClean="0"/>
              <a:t>row</a:t>
            </a:r>
            <a:r>
              <a:rPr lang="zh-CN" altLang="en-US" sz="1200" baseline="0" dirty="0" smtClean="0"/>
              <a:t> </a:t>
            </a:r>
            <a:r>
              <a:rPr lang="en-US" altLang="zh-CN" sz="1200" baseline="0" dirty="0" smtClean="0"/>
              <a:t>it</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dataset</a:t>
            </a:r>
            <a:r>
              <a:rPr lang="zh-CN" altLang="en-US" sz="1200" baseline="0" dirty="0" smtClean="0"/>
              <a:t> </a:t>
            </a:r>
            <a:r>
              <a:rPr lang="en-US" altLang="zh-CN" sz="1200" baseline="0" dirty="0" smtClean="0"/>
              <a:t>after</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crop</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images.</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third</a:t>
            </a:r>
            <a:r>
              <a:rPr lang="zh-CN" altLang="en-US" sz="1200" baseline="0" dirty="0" smtClean="0"/>
              <a:t> </a:t>
            </a:r>
            <a:r>
              <a:rPr lang="en-US" altLang="zh-CN" sz="1200" baseline="0" dirty="0" smtClean="0"/>
              <a:t>row,</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remove</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6</a:t>
            </a:r>
            <a:r>
              <a:rPr lang="zh-CN" altLang="en-US" sz="1200" baseline="0" dirty="0" smtClean="0"/>
              <a:t> </a:t>
            </a:r>
            <a:r>
              <a:rPr lang="en-US" altLang="zh-CN" sz="1200" baseline="0" dirty="0" smtClean="0"/>
              <a:t>dominant</a:t>
            </a:r>
            <a:r>
              <a:rPr lang="zh-CN" altLang="en-US" sz="1200" baseline="0" dirty="0" smtClean="0"/>
              <a:t> </a:t>
            </a:r>
            <a:r>
              <a:rPr lang="en-US" altLang="zh-CN" sz="1200" baseline="0" dirty="0" smtClean="0"/>
              <a:t>landmarks</a:t>
            </a:r>
            <a:r>
              <a:rPr lang="zh-CN" altLang="en-US" sz="1200" baseline="0" dirty="0" smtClean="0"/>
              <a:t> </a:t>
            </a:r>
            <a:r>
              <a:rPr lang="en-US" altLang="zh-CN" sz="1200" baseline="0" dirty="0" smtClean="0"/>
              <a:t>which</a:t>
            </a:r>
            <a:r>
              <a:rPr lang="zh-CN" altLang="en-US" sz="1200" baseline="0" dirty="0" smtClean="0"/>
              <a:t> </a:t>
            </a:r>
            <a:r>
              <a:rPr lang="en-US" altLang="zh-CN" sz="1200" baseline="0" dirty="0" smtClean="0"/>
              <a:t>contain</a:t>
            </a:r>
            <a:r>
              <a:rPr lang="zh-CN" altLang="en-US" sz="1200" baseline="0" dirty="0" smtClean="0"/>
              <a:t> </a:t>
            </a:r>
            <a:r>
              <a:rPr lang="en-US" altLang="zh-CN" sz="1200" baseline="0" dirty="0" smtClean="0"/>
              <a:t>more</a:t>
            </a:r>
            <a:r>
              <a:rPr lang="zh-CN" altLang="en-US" sz="1200" baseline="0" dirty="0" smtClean="0"/>
              <a:t> </a:t>
            </a:r>
            <a:r>
              <a:rPr lang="en-US" altLang="zh-CN" sz="1200" baseline="0" dirty="0" smtClean="0"/>
              <a:t>than</a:t>
            </a:r>
            <a:r>
              <a:rPr lang="zh-CN" altLang="en-US" sz="1200" baseline="0" dirty="0" smtClean="0"/>
              <a:t> </a:t>
            </a:r>
            <a:r>
              <a:rPr lang="en-US" altLang="zh-CN" sz="1200" baseline="0" dirty="0" smtClean="0"/>
              <a:t>300</a:t>
            </a:r>
            <a:r>
              <a:rPr lang="zh-CN" altLang="en-US" sz="1200" baseline="0" dirty="0" smtClean="0"/>
              <a:t> </a:t>
            </a:r>
            <a:r>
              <a:rPr lang="en-US" altLang="zh-CN" sz="1200" baseline="0" dirty="0" smtClean="0"/>
              <a:t>images.</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last</a:t>
            </a:r>
            <a:r>
              <a:rPr lang="zh-CN" altLang="en-US" sz="1200" baseline="0" dirty="0" smtClean="0"/>
              <a:t> </a:t>
            </a:r>
            <a:r>
              <a:rPr lang="en-US" altLang="zh-CN" sz="1200" baseline="0" dirty="0" smtClean="0"/>
              <a:t>two</a:t>
            </a:r>
            <a:r>
              <a:rPr lang="zh-CN" altLang="en-US" sz="1200" baseline="0" dirty="0" smtClean="0"/>
              <a:t> </a:t>
            </a:r>
            <a:r>
              <a:rPr lang="en-US" altLang="zh-CN" sz="1200" baseline="0" dirty="0" smtClean="0"/>
              <a:t>rows,</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remove</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landmarks</a:t>
            </a:r>
            <a:r>
              <a:rPr lang="zh-CN" altLang="en-US" sz="1200" baseline="0" dirty="0" smtClean="0"/>
              <a:t> </a:t>
            </a:r>
            <a:r>
              <a:rPr lang="en-US" altLang="zh-CN" sz="1200" baseline="0" dirty="0" smtClean="0"/>
              <a:t>which</a:t>
            </a:r>
            <a:r>
              <a:rPr lang="zh-CN" altLang="en-US" sz="1200" baseline="0" dirty="0" smtClean="0"/>
              <a:t> </a:t>
            </a:r>
            <a:r>
              <a:rPr lang="en-US" altLang="zh-CN" sz="1200" baseline="0" dirty="0" smtClean="0"/>
              <a:t>contain</a:t>
            </a:r>
            <a:r>
              <a:rPr lang="zh-CN" altLang="en-US" sz="1200" baseline="0" dirty="0" smtClean="0"/>
              <a:t> </a:t>
            </a:r>
            <a:r>
              <a:rPr lang="en-US" altLang="zh-CN" sz="1200" baseline="0" dirty="0" smtClean="0"/>
              <a:t>less</a:t>
            </a:r>
            <a:r>
              <a:rPr lang="zh-CN" altLang="en-US" sz="1200" baseline="0" dirty="0" smtClean="0"/>
              <a:t> </a:t>
            </a:r>
            <a:r>
              <a:rPr lang="en-US" altLang="zh-CN" sz="1200" baseline="0" dirty="0" smtClean="0"/>
              <a:t>images.</a:t>
            </a:r>
            <a:r>
              <a:rPr lang="zh-CN" altLang="en-US" sz="1200" baseline="0" dirty="0" smtClean="0"/>
              <a:t> </a:t>
            </a:r>
            <a:r>
              <a:rPr lang="en-US" altLang="zh-CN" sz="1200" baseline="0" dirty="0" smtClean="0"/>
              <a:t>From</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accuracy,</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can</a:t>
            </a:r>
            <a:r>
              <a:rPr lang="zh-CN" altLang="en-US" sz="1200" baseline="0" dirty="0" smtClean="0"/>
              <a:t> </a:t>
            </a:r>
            <a:r>
              <a:rPr lang="en-US" altLang="zh-CN" sz="1200" baseline="0" dirty="0" smtClean="0"/>
              <a:t>tell,</a:t>
            </a:r>
            <a:r>
              <a:rPr lang="zh-CN" altLang="en-US" sz="1200" baseline="0" dirty="0" smtClean="0"/>
              <a:t> </a:t>
            </a:r>
            <a:r>
              <a:rPr lang="en-US" altLang="zh-CN" sz="1200" baseline="0" dirty="0" smtClean="0"/>
              <a:t>first</a:t>
            </a:r>
            <a:r>
              <a:rPr lang="zh-CN" altLang="en-US" sz="1200" baseline="0" dirty="0" smtClean="0"/>
              <a:t> </a:t>
            </a:r>
            <a:r>
              <a:rPr lang="en-US" altLang="zh-CN" sz="1200" baseline="0" dirty="0" smtClean="0"/>
              <a:t>the</a:t>
            </a:r>
            <a:r>
              <a:rPr lang="zh-CN" altLang="en-US" sz="1200" baseline="0" dirty="0" smtClean="0"/>
              <a:t> </a:t>
            </a:r>
            <a:r>
              <a:rPr lang="en-US" altLang="zh-CN" sz="1200" baseline="0" dirty="0" err="1" smtClean="0"/>
              <a:t>resnet</a:t>
            </a:r>
            <a:r>
              <a:rPr lang="zh-CN" altLang="en-US" sz="1200" baseline="0" dirty="0" smtClean="0"/>
              <a:t> </a:t>
            </a:r>
            <a:r>
              <a:rPr lang="en-US" altLang="zh-CN" sz="1200" baseline="0" dirty="0" smtClean="0"/>
              <a:t>has</a:t>
            </a:r>
            <a:r>
              <a:rPr lang="zh-CN" altLang="en-US" sz="1200" baseline="0" dirty="0" smtClean="0"/>
              <a:t> </a:t>
            </a:r>
            <a:r>
              <a:rPr lang="en-US" altLang="zh-CN" sz="1200" baseline="0" dirty="0" smtClean="0"/>
              <a:t>overfitting</a:t>
            </a:r>
            <a:r>
              <a:rPr lang="zh-CN" altLang="en-US" sz="1200" baseline="0" dirty="0" smtClean="0"/>
              <a:t> </a:t>
            </a:r>
            <a:r>
              <a:rPr lang="en-US" altLang="zh-CN" sz="1200" baseline="0" dirty="0" smtClean="0"/>
              <a:t>issue,</a:t>
            </a:r>
            <a:r>
              <a:rPr lang="zh-CN" altLang="en-US" sz="1200" baseline="0" dirty="0" smtClean="0"/>
              <a:t> </a:t>
            </a:r>
            <a:r>
              <a:rPr lang="en-US" altLang="zh-CN" sz="1200" baseline="0" dirty="0" smtClean="0"/>
              <a:t>it</a:t>
            </a:r>
            <a:r>
              <a:rPr lang="zh-CN" altLang="en-US" sz="1200" baseline="0" dirty="0" smtClean="0"/>
              <a:t> </a:t>
            </a:r>
            <a:r>
              <a:rPr lang="en-US" altLang="zh-CN" sz="1200" baseline="0" dirty="0" smtClean="0"/>
              <a:t>yields</a:t>
            </a:r>
            <a:r>
              <a:rPr lang="zh-CN" altLang="en-US" sz="1200" baseline="0" dirty="0" smtClean="0"/>
              <a:t> </a:t>
            </a:r>
            <a:r>
              <a:rPr lang="en-US" altLang="zh-CN" sz="1200" baseline="0" dirty="0" smtClean="0"/>
              <a:t>higher</a:t>
            </a:r>
            <a:r>
              <a:rPr lang="zh-CN" altLang="en-US" sz="1200" baseline="0" dirty="0" smtClean="0"/>
              <a:t> </a:t>
            </a:r>
            <a:r>
              <a:rPr lang="en-US" altLang="zh-CN" sz="1200" baseline="0" dirty="0" smtClean="0"/>
              <a:t>training</a:t>
            </a:r>
            <a:r>
              <a:rPr lang="zh-CN" altLang="en-US" sz="1200" baseline="0" dirty="0" smtClean="0"/>
              <a:t> </a:t>
            </a:r>
            <a:r>
              <a:rPr lang="en-US" altLang="zh-CN" sz="1200" baseline="0" dirty="0" smtClean="0"/>
              <a:t>accuracy</a:t>
            </a:r>
            <a:r>
              <a:rPr lang="zh-CN" altLang="en-US" sz="1200" baseline="0" dirty="0" smtClean="0"/>
              <a:t> </a:t>
            </a:r>
            <a:r>
              <a:rPr lang="en-US" altLang="zh-CN" sz="1200" baseline="0" dirty="0" smtClean="0"/>
              <a:t>with</a:t>
            </a:r>
            <a:r>
              <a:rPr lang="zh-CN" altLang="en-US" sz="1200" baseline="0" dirty="0" smtClean="0"/>
              <a:t> </a:t>
            </a:r>
            <a:r>
              <a:rPr lang="en-US" altLang="zh-CN" sz="1200" baseline="0" dirty="0" smtClean="0"/>
              <a:t>lower</a:t>
            </a:r>
            <a:r>
              <a:rPr lang="zh-CN" altLang="en-US" sz="1200" baseline="0" dirty="0" smtClean="0"/>
              <a:t> </a:t>
            </a:r>
            <a:r>
              <a:rPr lang="en-US" altLang="zh-CN" sz="1200" baseline="0" dirty="0" smtClean="0"/>
              <a:t>validating</a:t>
            </a:r>
            <a:r>
              <a:rPr lang="zh-CN" altLang="en-US" sz="1200" baseline="0" dirty="0" smtClean="0"/>
              <a:t> </a:t>
            </a:r>
            <a:r>
              <a:rPr lang="en-US" altLang="zh-CN" sz="1200" baseline="0" dirty="0" smtClean="0"/>
              <a:t>accuracy.</a:t>
            </a:r>
            <a:r>
              <a:rPr lang="zh-CN" altLang="en-US" sz="1200" baseline="0" dirty="0" smtClean="0"/>
              <a:t> </a:t>
            </a:r>
            <a:r>
              <a:rPr lang="en-US" altLang="zh-CN" sz="1200" baseline="0" dirty="0" smtClean="0"/>
              <a:t>VGG</a:t>
            </a:r>
            <a:r>
              <a:rPr lang="zh-CN" altLang="en-US" sz="1200" baseline="0" dirty="0" smtClean="0"/>
              <a:t> </a:t>
            </a:r>
            <a:r>
              <a:rPr lang="en-US" altLang="zh-CN" sz="1200" baseline="0" dirty="0" smtClean="0"/>
              <a:t>is</a:t>
            </a:r>
            <a:r>
              <a:rPr lang="zh-CN" altLang="en-US" sz="1200" baseline="0" dirty="0" smtClean="0"/>
              <a:t> </a:t>
            </a:r>
            <a:r>
              <a:rPr lang="en-US" altLang="zh-CN" sz="1200" baseline="0" dirty="0" smtClean="0"/>
              <a:t>more</a:t>
            </a:r>
            <a:r>
              <a:rPr lang="zh-CN" altLang="en-US" sz="1200" baseline="0" dirty="0" smtClean="0"/>
              <a:t> </a:t>
            </a:r>
            <a:r>
              <a:rPr lang="en-US" altLang="zh-CN" sz="1200" baseline="0" dirty="0" smtClean="0"/>
              <a:t>reasonable.</a:t>
            </a:r>
            <a:r>
              <a:rPr lang="zh-CN" altLang="en-US" sz="1200" baseline="0" dirty="0" smtClean="0"/>
              <a:t> </a:t>
            </a:r>
            <a:r>
              <a:rPr lang="en-US" altLang="zh-CN" sz="1200" baseline="0" dirty="0" smtClean="0"/>
              <a:t>But</a:t>
            </a:r>
            <a:r>
              <a:rPr lang="zh-CN" altLang="en-US" sz="1200" baseline="0" dirty="0" smtClean="0"/>
              <a:t> </a:t>
            </a:r>
            <a:r>
              <a:rPr lang="en-US" altLang="zh-CN" sz="1200" baseline="0" dirty="0" smtClean="0"/>
              <a:t>for</a:t>
            </a:r>
            <a:r>
              <a:rPr lang="zh-CN" altLang="en-US" sz="1200" baseline="0" dirty="0" smtClean="0"/>
              <a:t> </a:t>
            </a:r>
            <a:r>
              <a:rPr lang="en-US" altLang="zh-CN" sz="1200" baseline="0" dirty="0" smtClean="0"/>
              <a:t>VGG,</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uncropped</a:t>
            </a:r>
            <a:r>
              <a:rPr lang="zh-CN" altLang="en-US" sz="1200" baseline="0" dirty="0" smtClean="0"/>
              <a:t> </a:t>
            </a:r>
            <a:r>
              <a:rPr lang="en-US" altLang="zh-CN" sz="1200" baseline="0" dirty="0" smtClean="0"/>
              <a:t>dataset</a:t>
            </a:r>
            <a:r>
              <a:rPr lang="zh-CN" altLang="en-US" sz="1200" baseline="0" dirty="0" smtClean="0"/>
              <a:t> </a:t>
            </a:r>
            <a:r>
              <a:rPr lang="en-US" altLang="zh-CN" sz="1200" baseline="0" dirty="0" smtClean="0"/>
              <a:t>has</a:t>
            </a:r>
            <a:r>
              <a:rPr lang="zh-CN" altLang="en-US" sz="1200" baseline="0" dirty="0" smtClean="0"/>
              <a:t> </a:t>
            </a:r>
            <a:r>
              <a:rPr lang="en-US" altLang="zh-CN" sz="1200" baseline="0" dirty="0" err="1" smtClean="0"/>
              <a:t>underfitting</a:t>
            </a:r>
            <a:r>
              <a:rPr lang="zh-CN" altLang="en-US" sz="1200" baseline="0" dirty="0" smtClean="0"/>
              <a:t> </a:t>
            </a:r>
            <a:r>
              <a:rPr lang="en-US" altLang="zh-CN" sz="1200" baseline="0" dirty="0" smtClean="0"/>
              <a:t>issue,</a:t>
            </a:r>
            <a:r>
              <a:rPr lang="zh-CN" altLang="en-US" sz="1200" baseline="0" dirty="0" smtClean="0"/>
              <a:t> </a:t>
            </a:r>
            <a:r>
              <a:rPr lang="en-US" altLang="zh-CN" sz="1200" baseline="0" dirty="0" smtClean="0"/>
              <a:t>since</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data</a:t>
            </a:r>
            <a:r>
              <a:rPr lang="zh-CN" altLang="en-US" sz="1200" baseline="0" dirty="0" smtClean="0"/>
              <a:t> </a:t>
            </a:r>
            <a:r>
              <a:rPr lang="en-US" altLang="zh-CN" sz="1200" baseline="0" dirty="0" smtClean="0"/>
              <a:t>contains</a:t>
            </a:r>
            <a:r>
              <a:rPr lang="zh-CN" altLang="en-US" sz="1200" baseline="0" dirty="0" smtClean="0"/>
              <a:t> </a:t>
            </a:r>
            <a:r>
              <a:rPr lang="en-US" altLang="zh-CN" sz="1200" baseline="0" dirty="0" smtClean="0"/>
              <a:t>landmark</a:t>
            </a:r>
            <a:r>
              <a:rPr lang="zh-CN" altLang="en-US" sz="1200" baseline="0" dirty="0" smtClean="0"/>
              <a:t> </a:t>
            </a:r>
            <a:r>
              <a:rPr lang="en-US" altLang="zh-CN" sz="1200" baseline="0" dirty="0" smtClean="0"/>
              <a:t>with</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noise.</a:t>
            </a:r>
            <a:r>
              <a:rPr lang="zh-CN" altLang="en-US" sz="1200" baseline="0" dirty="0" smtClean="0"/>
              <a:t> </a:t>
            </a:r>
            <a:r>
              <a:rPr lang="en-US" altLang="zh-CN" sz="1200" baseline="0" dirty="0" smtClean="0"/>
              <a:t>After</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retouch</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dataset</a:t>
            </a:r>
            <a:r>
              <a:rPr lang="zh-CN" altLang="en-US" sz="1200" baseline="0" dirty="0" smtClean="0"/>
              <a:t> </a:t>
            </a:r>
            <a:r>
              <a:rPr lang="en-US" altLang="zh-CN" sz="1200" baseline="0" dirty="0" smtClean="0"/>
              <a:t>by</a:t>
            </a:r>
            <a:r>
              <a:rPr lang="zh-CN" altLang="en-US" sz="1200" baseline="0" dirty="0" smtClean="0"/>
              <a:t> </a:t>
            </a:r>
            <a:r>
              <a:rPr lang="en-US" altLang="zh-CN" sz="1200" baseline="0" dirty="0" smtClean="0"/>
              <a:t>cropping</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images,</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get</a:t>
            </a:r>
            <a:r>
              <a:rPr lang="zh-CN" altLang="en-US" sz="1200" baseline="0" dirty="0" smtClean="0"/>
              <a:t> </a:t>
            </a:r>
            <a:r>
              <a:rPr lang="en-US" altLang="zh-CN" sz="1200" baseline="0" dirty="0" smtClean="0"/>
              <a:t>a</a:t>
            </a:r>
            <a:r>
              <a:rPr lang="zh-CN" altLang="en-US" sz="1200" baseline="0" dirty="0" smtClean="0"/>
              <a:t> </a:t>
            </a:r>
            <a:r>
              <a:rPr lang="en-US" altLang="zh-CN" sz="1200" baseline="0" dirty="0" smtClean="0"/>
              <a:t>15%</a:t>
            </a:r>
            <a:r>
              <a:rPr lang="zh-CN" altLang="en-US" sz="1200" baseline="0" dirty="0" smtClean="0"/>
              <a:t> </a:t>
            </a:r>
            <a:r>
              <a:rPr lang="en-US" altLang="zh-CN" sz="1200" baseline="0" dirty="0" smtClean="0"/>
              <a:t>performance</a:t>
            </a:r>
            <a:r>
              <a:rPr lang="zh-CN" altLang="en-US" sz="1200" baseline="0" dirty="0" smtClean="0"/>
              <a:t> </a:t>
            </a:r>
            <a:r>
              <a:rPr lang="en-US" altLang="zh-CN" sz="1200" baseline="0" dirty="0" smtClean="0"/>
              <a:t>improvement.</a:t>
            </a:r>
            <a:r>
              <a:rPr lang="zh-CN" altLang="en-US" sz="1200" baseline="0" dirty="0" smtClean="0"/>
              <a:t> </a:t>
            </a:r>
            <a:r>
              <a:rPr lang="en-US" altLang="zh-CN" sz="1200" baseline="0" dirty="0" smtClean="0"/>
              <a:t>For</a:t>
            </a:r>
            <a:r>
              <a:rPr lang="zh-CN" altLang="en-US" sz="1200" baseline="0" dirty="0" smtClean="0"/>
              <a:t> </a:t>
            </a:r>
            <a:r>
              <a:rPr lang="en-US" altLang="zh-CN" sz="1200" baseline="0" dirty="0" err="1" smtClean="0"/>
              <a:t>Resnet</a:t>
            </a:r>
            <a:r>
              <a:rPr lang="en-US" altLang="zh-CN" sz="1200" baseline="0" dirty="0" smtClean="0"/>
              <a:t>,</a:t>
            </a:r>
            <a:r>
              <a:rPr lang="zh-CN" altLang="en-US" sz="1200" baseline="0" dirty="0" smtClean="0"/>
              <a:t> </a:t>
            </a:r>
            <a:r>
              <a:rPr lang="en-US" altLang="zh-CN" sz="1200" baseline="0" dirty="0" smtClean="0"/>
              <a:t>by</a:t>
            </a:r>
            <a:r>
              <a:rPr lang="zh-CN" altLang="en-US" sz="1200" baseline="0" dirty="0" smtClean="0"/>
              <a:t> </a:t>
            </a:r>
            <a:r>
              <a:rPr lang="en-US" altLang="zh-CN" sz="1200" baseline="0" dirty="0" smtClean="0"/>
              <a:t>compare</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results</a:t>
            </a:r>
            <a:r>
              <a:rPr lang="zh-CN" altLang="en-US" sz="1200" baseline="0" dirty="0" smtClean="0"/>
              <a:t> </a:t>
            </a:r>
            <a:r>
              <a:rPr lang="en-US" altLang="zh-CN" sz="1200" baseline="0" dirty="0" smtClean="0"/>
              <a:t>from</a:t>
            </a:r>
            <a:r>
              <a:rPr lang="zh-CN" altLang="en-US" sz="1200" baseline="0" dirty="0" smtClean="0"/>
              <a:t> </a:t>
            </a:r>
            <a:r>
              <a:rPr lang="en-US" altLang="zh-CN" sz="1200" baseline="0" dirty="0" smtClean="0"/>
              <a:t>row</a:t>
            </a:r>
            <a:r>
              <a:rPr lang="zh-CN" altLang="en-US" sz="1200" baseline="0" dirty="0" smtClean="0"/>
              <a:t> </a:t>
            </a:r>
            <a:r>
              <a:rPr lang="en-US" altLang="zh-CN" sz="1200" baseline="0" dirty="0" smtClean="0"/>
              <a:t>two</a:t>
            </a:r>
            <a:r>
              <a:rPr lang="zh-CN" altLang="en-US" sz="1200" baseline="0" dirty="0" smtClean="0"/>
              <a:t> </a:t>
            </a:r>
            <a:r>
              <a:rPr lang="en-US" altLang="zh-CN" sz="1200" baseline="0" dirty="0" smtClean="0"/>
              <a:t>and</a:t>
            </a:r>
            <a:r>
              <a:rPr lang="zh-CN" altLang="en-US" sz="1200" baseline="0" dirty="0" smtClean="0"/>
              <a:t> </a:t>
            </a:r>
            <a:r>
              <a:rPr lang="en-US" altLang="zh-CN" sz="1200" baseline="0" dirty="0" smtClean="0"/>
              <a:t>three,,</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remove</a:t>
            </a:r>
            <a:r>
              <a:rPr lang="zh-CN" altLang="en-US" sz="1200" baseline="0" dirty="0" smtClean="0"/>
              <a:t> </a:t>
            </a:r>
            <a:r>
              <a:rPr lang="en-US" altLang="zh-CN" sz="1200" baseline="0" dirty="0" smtClean="0"/>
              <a:t>of</a:t>
            </a:r>
            <a:r>
              <a:rPr lang="zh-CN" altLang="en-US" sz="1200" baseline="0" dirty="0" smtClean="0"/>
              <a:t> </a:t>
            </a:r>
            <a:r>
              <a:rPr lang="en-US" altLang="zh-CN" sz="1200" baseline="0" dirty="0" smtClean="0"/>
              <a:t>dominant</a:t>
            </a:r>
            <a:r>
              <a:rPr lang="zh-CN" altLang="en-US" sz="1200" baseline="0" dirty="0" smtClean="0"/>
              <a:t> </a:t>
            </a:r>
            <a:r>
              <a:rPr lang="en-US" altLang="zh-CN" sz="1200" baseline="0" dirty="0" smtClean="0"/>
              <a:t>data</a:t>
            </a:r>
            <a:r>
              <a:rPr lang="zh-CN" altLang="en-US" sz="1200" baseline="0" dirty="0" smtClean="0"/>
              <a:t> </a:t>
            </a:r>
            <a:r>
              <a:rPr lang="en-US" altLang="zh-CN" sz="1200" baseline="0" dirty="0" smtClean="0"/>
              <a:t>improve</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overfitting</a:t>
            </a:r>
            <a:r>
              <a:rPr lang="zh-CN" altLang="en-US" sz="1200" baseline="0" dirty="0" smtClean="0"/>
              <a:t> </a:t>
            </a:r>
            <a:r>
              <a:rPr lang="en-US" altLang="zh-CN" sz="1200" baseline="0" dirty="0" smtClean="0"/>
              <a:t>issue</a:t>
            </a:r>
            <a:r>
              <a:rPr lang="zh-CN" altLang="en-US" sz="1200" baseline="0" dirty="0" smtClean="0"/>
              <a:t> </a:t>
            </a:r>
            <a:r>
              <a:rPr lang="en-US" altLang="zh-CN" sz="1200" baseline="0" dirty="0" smtClean="0"/>
              <a:t>a</a:t>
            </a:r>
            <a:r>
              <a:rPr lang="zh-CN" altLang="en-US" sz="1200" baseline="0" dirty="0" smtClean="0"/>
              <a:t> </a:t>
            </a:r>
            <a:r>
              <a:rPr lang="en-US" altLang="zh-CN" sz="1200" baseline="0" dirty="0" smtClean="0"/>
              <a:t>little</a:t>
            </a:r>
            <a:r>
              <a:rPr lang="zh-CN" altLang="en-US" sz="1200" baseline="0" dirty="0" smtClean="0"/>
              <a:t> </a:t>
            </a:r>
            <a:r>
              <a:rPr lang="en-US" altLang="zh-CN" sz="1200" baseline="0" dirty="0" smtClean="0"/>
              <a:t>bit.</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difference</a:t>
            </a:r>
            <a:r>
              <a:rPr lang="zh-CN" altLang="en-US" sz="1200" baseline="0" dirty="0" smtClean="0"/>
              <a:t> </a:t>
            </a:r>
            <a:r>
              <a:rPr lang="en-US" altLang="zh-CN" sz="1200" baseline="0" dirty="0" smtClean="0"/>
              <a:t>between</a:t>
            </a:r>
            <a:r>
              <a:rPr lang="zh-CN" altLang="en-US" sz="1200" baseline="0" dirty="0" smtClean="0"/>
              <a:t> </a:t>
            </a:r>
            <a:r>
              <a:rPr lang="en-US" altLang="zh-CN" sz="1200" baseline="0" dirty="0" smtClean="0"/>
              <a:t>training</a:t>
            </a:r>
            <a:r>
              <a:rPr lang="zh-CN" altLang="en-US" sz="1200" baseline="0" dirty="0" smtClean="0"/>
              <a:t> </a:t>
            </a:r>
            <a:r>
              <a:rPr lang="en-US" altLang="zh-CN" sz="1200" baseline="0" dirty="0" smtClean="0"/>
              <a:t>and</a:t>
            </a:r>
            <a:r>
              <a:rPr lang="zh-CN" altLang="en-US" sz="1200" baseline="0" dirty="0" smtClean="0"/>
              <a:t> </a:t>
            </a:r>
            <a:r>
              <a:rPr lang="en-US" altLang="zh-CN" sz="1200" baseline="0" dirty="0" smtClean="0"/>
              <a:t>validating</a:t>
            </a:r>
            <a:r>
              <a:rPr lang="zh-CN" altLang="en-US" sz="1200" baseline="0" dirty="0" smtClean="0"/>
              <a:t> </a:t>
            </a:r>
            <a:r>
              <a:rPr lang="en-US" altLang="zh-CN" sz="1200" baseline="0" dirty="0" smtClean="0"/>
              <a:t>is</a:t>
            </a:r>
            <a:r>
              <a:rPr lang="zh-CN" altLang="en-US" sz="1200" baseline="0" dirty="0" smtClean="0"/>
              <a:t> </a:t>
            </a:r>
            <a:r>
              <a:rPr lang="en-US" altLang="zh-CN" sz="1200" baseline="0" dirty="0" smtClean="0"/>
              <a:t>smaller.</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last</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find</a:t>
            </a:r>
            <a:r>
              <a:rPr lang="zh-CN" altLang="en-US" sz="1200" baseline="0" dirty="0" smtClean="0"/>
              <a:t> </a:t>
            </a:r>
            <a:r>
              <a:rPr lang="en-US" altLang="zh-CN" sz="1200" baseline="0" dirty="0" smtClean="0"/>
              <a:t>is</a:t>
            </a:r>
            <a:r>
              <a:rPr lang="zh-CN" altLang="en-US" sz="1200" baseline="0" dirty="0" smtClean="0"/>
              <a:t> </a:t>
            </a:r>
            <a:r>
              <a:rPr lang="en-US" altLang="zh-CN" sz="1200" baseline="0" dirty="0" smtClean="0"/>
              <a:t>as</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less</a:t>
            </a:r>
            <a:r>
              <a:rPr lang="zh-CN" altLang="en-US" sz="1200" baseline="0" dirty="0" smtClean="0"/>
              <a:t> </a:t>
            </a:r>
            <a:r>
              <a:rPr lang="en-US" altLang="zh-CN" sz="1200" baseline="0" dirty="0" smtClean="0"/>
              <a:t>categories</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algorithm</a:t>
            </a:r>
            <a:r>
              <a:rPr lang="zh-CN" altLang="en-US" sz="1200" baseline="0" dirty="0" smtClean="0"/>
              <a:t> </a:t>
            </a:r>
            <a:r>
              <a:rPr lang="en-US" altLang="zh-CN" sz="1200" baseline="0" dirty="0" smtClean="0"/>
              <a:t>need</a:t>
            </a:r>
            <a:r>
              <a:rPr lang="zh-CN" altLang="en-US" sz="1200" baseline="0" dirty="0" smtClean="0"/>
              <a:t> </a:t>
            </a:r>
            <a:r>
              <a:rPr lang="en-US" altLang="zh-CN" sz="1200" baseline="0" dirty="0" smtClean="0"/>
              <a:t>to</a:t>
            </a:r>
            <a:r>
              <a:rPr lang="zh-CN" altLang="en-US" sz="1200" baseline="0" dirty="0" smtClean="0"/>
              <a:t> </a:t>
            </a:r>
            <a:r>
              <a:rPr lang="en-US" altLang="zh-CN" sz="1200" baseline="0" dirty="0" smtClean="0"/>
              <a:t>classify,</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more</a:t>
            </a:r>
            <a:r>
              <a:rPr lang="zh-CN" altLang="en-US" sz="1200" baseline="0" dirty="0" smtClean="0"/>
              <a:t> </a:t>
            </a:r>
            <a:r>
              <a:rPr lang="en-US" altLang="zh-CN" sz="1200" baseline="0" dirty="0" smtClean="0"/>
              <a:t>accurate</a:t>
            </a:r>
            <a:r>
              <a:rPr lang="zh-CN" altLang="en-US" sz="1200" baseline="0" dirty="0" smtClean="0"/>
              <a:t> </a:t>
            </a:r>
            <a:r>
              <a:rPr lang="en-US" altLang="zh-CN" sz="1200" baseline="0" dirty="0" smtClean="0"/>
              <a:t>it</a:t>
            </a:r>
            <a:r>
              <a:rPr lang="zh-CN" altLang="en-US" sz="1200" baseline="0" dirty="0" smtClean="0"/>
              <a:t> </a:t>
            </a:r>
            <a:r>
              <a:rPr lang="en-US" altLang="zh-CN" sz="1200" baseline="0" dirty="0" smtClean="0"/>
              <a:t>will</a:t>
            </a:r>
            <a:r>
              <a:rPr lang="zh-CN" altLang="en-US" sz="1200" baseline="0" dirty="0" smtClean="0"/>
              <a:t> </a:t>
            </a:r>
            <a:r>
              <a:rPr lang="en-US" altLang="zh-CN" sz="1200" baseline="0" dirty="0" smtClean="0"/>
              <a:t>perform.</a:t>
            </a:r>
            <a:r>
              <a:rPr lang="zh-CN" altLang="en-US" sz="1200" baseline="0" dirty="0" smtClean="0"/>
              <a:t> </a:t>
            </a:r>
            <a:r>
              <a:rPr lang="en-US" altLang="zh-CN" sz="1200" baseline="0" dirty="0" smtClean="0"/>
              <a:t>Which</a:t>
            </a:r>
            <a:r>
              <a:rPr lang="zh-CN" altLang="en-US" sz="1200" baseline="0" dirty="0" smtClean="0"/>
              <a:t> </a:t>
            </a:r>
            <a:r>
              <a:rPr lang="en-US" altLang="zh-CN" sz="1200" baseline="0" dirty="0" smtClean="0"/>
              <a:t>is</a:t>
            </a:r>
            <a:r>
              <a:rPr lang="zh-CN" altLang="en-US" sz="1200" baseline="0" dirty="0" smtClean="0"/>
              <a:t> </a:t>
            </a:r>
            <a:r>
              <a:rPr lang="en-US" altLang="zh-CN" sz="1200" baseline="0" dirty="0" smtClean="0"/>
              <a:t>make</a:t>
            </a:r>
            <a:r>
              <a:rPr lang="zh-CN" altLang="en-US" sz="1200" baseline="0" dirty="0" smtClean="0"/>
              <a:t> </a:t>
            </a:r>
            <a:r>
              <a:rPr lang="en-US" altLang="zh-CN" sz="1200" baseline="0" dirty="0" smtClean="0"/>
              <a:t>sense.</a:t>
            </a:r>
            <a:r>
              <a:rPr lang="zh-CN" altLang="en-US" sz="1200" baseline="0" dirty="0" smtClean="0"/>
              <a:t> </a:t>
            </a:r>
            <a:r>
              <a:rPr lang="en-US" altLang="zh-CN" sz="1200" baseline="0" dirty="0" smtClean="0"/>
              <a:t>All</a:t>
            </a:r>
            <a:r>
              <a:rPr lang="zh-CN" altLang="en-US" sz="1200" baseline="0" dirty="0" smtClean="0"/>
              <a:t> </a:t>
            </a:r>
            <a:r>
              <a:rPr lang="en-US" altLang="zh-CN" sz="1200" baseline="0" dirty="0" smtClean="0"/>
              <a:t>is</a:t>
            </a:r>
            <a:r>
              <a:rPr lang="zh-CN" altLang="en-US" sz="1200" baseline="0" dirty="0" smtClean="0"/>
              <a:t> </a:t>
            </a:r>
            <a:r>
              <a:rPr lang="en-US" altLang="zh-CN" sz="1200" baseline="0" dirty="0" smtClean="0"/>
              <a:t>about</a:t>
            </a:r>
            <a:r>
              <a:rPr lang="zh-CN" altLang="en-US" sz="1200" baseline="0" dirty="0" smtClean="0"/>
              <a:t> </a:t>
            </a:r>
            <a:r>
              <a:rPr lang="en-US" altLang="zh-CN" sz="1200" baseline="0" dirty="0" smtClean="0"/>
              <a:t>data,</a:t>
            </a:r>
            <a:r>
              <a:rPr lang="zh-CN" altLang="en-US" sz="1200" baseline="0" dirty="0" smtClean="0"/>
              <a:t> </a:t>
            </a:r>
            <a:r>
              <a:rPr lang="en-US" altLang="zh-CN" sz="1200" baseline="0" dirty="0" smtClean="0"/>
              <a:t>as</a:t>
            </a:r>
            <a:r>
              <a:rPr lang="zh-CN" altLang="en-US" sz="1200" baseline="0" dirty="0" smtClean="0"/>
              <a:t> </a:t>
            </a:r>
            <a:r>
              <a:rPr lang="en-US" altLang="zh-CN" sz="1200" baseline="0" dirty="0" smtClean="0"/>
              <a:t>long</a:t>
            </a:r>
            <a:r>
              <a:rPr lang="zh-CN" altLang="en-US" sz="1200" baseline="0" dirty="0" smtClean="0"/>
              <a:t> </a:t>
            </a:r>
            <a:r>
              <a:rPr lang="en-US" altLang="zh-CN" sz="1200" baseline="0" dirty="0" smtClean="0"/>
              <a:t>as</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have</a:t>
            </a:r>
            <a:r>
              <a:rPr lang="zh-CN" altLang="en-US" sz="1200" baseline="0" dirty="0" smtClean="0"/>
              <a:t> </a:t>
            </a:r>
            <a:r>
              <a:rPr lang="en-US" altLang="zh-CN" sz="1200" baseline="0" dirty="0" smtClean="0"/>
              <a:t>enough</a:t>
            </a:r>
            <a:r>
              <a:rPr lang="zh-CN" altLang="en-US" sz="1200" baseline="0" dirty="0" smtClean="0"/>
              <a:t> </a:t>
            </a:r>
            <a:r>
              <a:rPr lang="en-US" altLang="zh-CN" sz="1200" baseline="0" dirty="0" smtClean="0"/>
              <a:t>data,</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can</a:t>
            </a:r>
            <a:r>
              <a:rPr lang="zh-CN" altLang="en-US" sz="1200" baseline="0" dirty="0" smtClean="0"/>
              <a:t> </a:t>
            </a:r>
            <a:r>
              <a:rPr lang="en-US" altLang="zh-CN" sz="1200" baseline="0" dirty="0" smtClean="0"/>
              <a:t>teach</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machine</a:t>
            </a:r>
            <a:r>
              <a:rPr lang="zh-CN" altLang="en-US" sz="1200" baseline="0" dirty="0" smtClean="0"/>
              <a:t> </a:t>
            </a:r>
            <a:r>
              <a:rPr lang="en-US" altLang="zh-CN" sz="1200" baseline="0" dirty="0" smtClean="0"/>
              <a:t>to</a:t>
            </a:r>
            <a:r>
              <a:rPr lang="zh-CN" altLang="en-US" sz="1200" baseline="0" dirty="0" smtClean="0"/>
              <a:t> </a:t>
            </a:r>
            <a:r>
              <a:rPr lang="en-US" altLang="zh-CN" sz="1200" baseline="0" dirty="0" smtClean="0"/>
              <a:t>learn</a:t>
            </a:r>
            <a:r>
              <a:rPr lang="zh-CN" altLang="en-US" sz="1200" baseline="0" dirty="0" smtClean="0"/>
              <a:t> </a:t>
            </a:r>
            <a:r>
              <a:rPr lang="en-US" altLang="zh-CN" sz="1200" baseline="0" dirty="0" smtClean="0"/>
              <a:t>more,</a:t>
            </a:r>
            <a:r>
              <a:rPr lang="zh-CN" altLang="en-US" sz="1200" baseline="0" dirty="0" smtClean="0"/>
              <a:t> </a:t>
            </a:r>
            <a:r>
              <a:rPr lang="en-US" altLang="zh-CN" sz="1200" baseline="0" dirty="0" smtClean="0"/>
              <a:t>but</a:t>
            </a:r>
            <a:r>
              <a:rPr lang="zh-CN" altLang="en-US" sz="1200" baseline="0" dirty="0" smtClean="0"/>
              <a:t> </a:t>
            </a:r>
            <a:r>
              <a:rPr lang="en-US" altLang="zh-CN" sz="1200" baseline="0" dirty="0" smtClean="0"/>
              <a:t>with</a:t>
            </a:r>
            <a:r>
              <a:rPr lang="zh-CN" altLang="en-US" sz="1200" baseline="0" dirty="0" smtClean="0"/>
              <a:t> </a:t>
            </a:r>
            <a:r>
              <a:rPr lang="en-US" altLang="zh-CN" sz="1200" baseline="0" dirty="0" smtClean="0"/>
              <a:t>limited</a:t>
            </a:r>
            <a:r>
              <a:rPr lang="zh-CN" altLang="en-US" sz="1200" baseline="0" dirty="0" smtClean="0"/>
              <a:t> </a:t>
            </a:r>
            <a:r>
              <a:rPr lang="en-US" altLang="zh-CN" sz="1200" baseline="0" dirty="0" smtClean="0"/>
              <a:t>data,</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can</a:t>
            </a:r>
            <a:r>
              <a:rPr lang="zh-CN" altLang="en-US" sz="1200" baseline="0" dirty="0" smtClean="0"/>
              <a:t> </a:t>
            </a:r>
            <a:r>
              <a:rPr lang="en-US" altLang="zh-CN" sz="1200" baseline="0" dirty="0" smtClean="0"/>
              <a:t>not</a:t>
            </a:r>
            <a:r>
              <a:rPr lang="zh-CN" altLang="en-US" sz="1200" baseline="0" dirty="0" smtClean="0"/>
              <a:t> </a:t>
            </a:r>
            <a:r>
              <a:rPr lang="en-US" altLang="zh-CN" sz="1200" baseline="0" dirty="0" smtClean="0"/>
              <a:t>ask</a:t>
            </a:r>
            <a:r>
              <a:rPr lang="zh-CN" altLang="en-US" sz="1200" baseline="0" dirty="0" smtClean="0"/>
              <a:t> </a:t>
            </a:r>
            <a:r>
              <a:rPr lang="en-US" altLang="zh-CN" sz="1200" baseline="0" dirty="0" smtClean="0"/>
              <a:t>too</a:t>
            </a:r>
            <a:r>
              <a:rPr lang="zh-CN" altLang="en-US" sz="1200" baseline="0" dirty="0" smtClean="0"/>
              <a:t> </a:t>
            </a:r>
            <a:r>
              <a:rPr lang="en-US" altLang="zh-CN" sz="1200" baseline="0" dirty="0" smtClean="0"/>
              <a:t>much.</a:t>
            </a:r>
            <a:r>
              <a:rPr lang="zh-CN" altLang="en-US" sz="1200" baseline="0" dirty="0" smtClean="0"/>
              <a:t> </a:t>
            </a:r>
            <a:r>
              <a:rPr lang="en-US" altLang="zh-CN" sz="1200" baseline="0" dirty="0" smtClean="0"/>
              <a:t>For</a:t>
            </a:r>
            <a:r>
              <a:rPr lang="zh-CN" altLang="en-US" sz="1200" baseline="0" dirty="0" smtClean="0"/>
              <a:t> </a:t>
            </a:r>
            <a:r>
              <a:rPr lang="en-US" altLang="zh-CN" sz="1200" baseline="0" dirty="0" smtClean="0"/>
              <a:t>deploy</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application,</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choose</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last</a:t>
            </a:r>
            <a:r>
              <a:rPr lang="zh-CN" altLang="en-US" sz="1200" baseline="0" dirty="0" smtClean="0"/>
              <a:t> </a:t>
            </a:r>
            <a:r>
              <a:rPr lang="en-US" altLang="zh-CN" sz="1200" baseline="0" dirty="0" smtClean="0"/>
              <a:t>model,</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made</a:t>
            </a:r>
            <a:r>
              <a:rPr lang="zh-CN" altLang="en-US" sz="1200" baseline="0" dirty="0" smtClean="0"/>
              <a:t> </a:t>
            </a:r>
            <a:r>
              <a:rPr lang="en-US" altLang="zh-CN" sz="1200" baseline="0" dirty="0" smtClean="0"/>
              <a:t>trade</a:t>
            </a:r>
            <a:r>
              <a:rPr lang="zh-CN" altLang="en-US" sz="1200" baseline="0" dirty="0" smtClean="0"/>
              <a:t> </a:t>
            </a:r>
            <a:r>
              <a:rPr lang="en-US" altLang="zh-CN" sz="1200" baseline="0" dirty="0" smtClean="0"/>
              <a:t>off</a:t>
            </a:r>
            <a:r>
              <a:rPr lang="zh-CN" altLang="en-US" sz="1200" baseline="0" dirty="0" smtClean="0"/>
              <a:t> </a:t>
            </a:r>
            <a:r>
              <a:rPr lang="en-US" altLang="zh-CN" sz="1200" baseline="0" dirty="0" smtClean="0"/>
              <a:t>between</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numbers</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want</a:t>
            </a:r>
            <a:r>
              <a:rPr lang="zh-CN" altLang="en-US" sz="1200" baseline="0" dirty="0" smtClean="0"/>
              <a:t> </a:t>
            </a:r>
            <a:r>
              <a:rPr lang="en-US" altLang="zh-CN" sz="1200" baseline="0" dirty="0" smtClean="0"/>
              <a:t>to</a:t>
            </a:r>
            <a:r>
              <a:rPr lang="zh-CN" altLang="en-US" sz="1200" baseline="0" dirty="0" smtClean="0"/>
              <a:t> </a:t>
            </a:r>
            <a:r>
              <a:rPr lang="en-US" altLang="zh-CN" sz="1200" baseline="0" dirty="0" smtClean="0"/>
              <a:t>classify</a:t>
            </a:r>
            <a:r>
              <a:rPr lang="zh-CN" altLang="en-US" sz="1200" baseline="0" dirty="0" smtClean="0"/>
              <a:t> </a:t>
            </a:r>
            <a:r>
              <a:rPr lang="en-US" altLang="zh-CN" sz="1200" baseline="0" dirty="0" smtClean="0"/>
              <a:t>and</a:t>
            </a:r>
            <a:r>
              <a:rPr lang="zh-CN" altLang="en-US" sz="1200" baseline="0" dirty="0" smtClean="0"/>
              <a:t> </a:t>
            </a:r>
            <a:r>
              <a:rPr lang="en-US" altLang="zh-CN" sz="1200" baseline="0" dirty="0" smtClean="0"/>
              <a:t>the</a:t>
            </a:r>
            <a:r>
              <a:rPr lang="zh-CN" altLang="en-US" sz="1200" baseline="0" dirty="0" smtClean="0"/>
              <a:t> </a:t>
            </a:r>
            <a:r>
              <a:rPr lang="en-US" altLang="zh-CN" sz="1200" baseline="0" dirty="0" smtClean="0"/>
              <a:t>accuracy</a:t>
            </a:r>
            <a:r>
              <a:rPr lang="zh-CN" altLang="en-US" sz="1200" baseline="0" dirty="0" smtClean="0"/>
              <a:t> </a:t>
            </a:r>
            <a:r>
              <a:rPr lang="en-US" altLang="zh-CN" sz="1200" baseline="0" dirty="0" smtClean="0"/>
              <a:t>we</a:t>
            </a:r>
            <a:r>
              <a:rPr lang="zh-CN" altLang="en-US" sz="1200" baseline="0" dirty="0" smtClean="0"/>
              <a:t> </a:t>
            </a:r>
            <a:r>
              <a:rPr lang="en-US" altLang="zh-CN" sz="1200" baseline="0" dirty="0" smtClean="0"/>
              <a:t>get.</a:t>
            </a:r>
            <a:r>
              <a:rPr lang="zh-CN" altLang="en-US" sz="1200" baseline="0" dirty="0" smtClean="0"/>
              <a:t> </a:t>
            </a:r>
            <a:endParaRPr lang="en-US" sz="1200" dirty="0"/>
          </a:p>
        </p:txBody>
      </p:sp>
      <p:sp>
        <p:nvSpPr>
          <p:cNvPr id="4" name="Slide Number Placeholder 3"/>
          <p:cNvSpPr>
            <a:spLocks noGrp="1"/>
          </p:cNvSpPr>
          <p:nvPr>
            <p:ph type="sldNum" sz="quarter" idx="10"/>
          </p:nvPr>
        </p:nvSpPr>
        <p:spPr/>
        <p:txBody>
          <a:bodyPr/>
          <a:lstStyle/>
          <a:p>
            <a:fld id="{1E4D141A-704A-3448-A56E-5BE879B3A640}" type="slidenum">
              <a:rPr lang="en-US" smtClean="0"/>
              <a:t>28</a:t>
            </a:fld>
            <a:endParaRPr lang="en-US" dirty="0"/>
          </a:p>
        </p:txBody>
      </p:sp>
    </p:spTree>
    <p:extLst>
      <p:ext uri="{BB962C8B-B14F-4D97-AF65-F5344CB8AC3E}">
        <p14:creationId xmlns:p14="http://schemas.microsoft.com/office/powerpoint/2010/main" val="86628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a:t>
            </a:r>
            <a:r>
              <a:rPr lang="zh-CN" altLang="en-US" dirty="0" smtClean="0"/>
              <a:t> </a:t>
            </a:r>
            <a:r>
              <a:rPr lang="en-US" altLang="zh-CN" dirty="0" smtClean="0"/>
              <a:t>combine</a:t>
            </a:r>
            <a:r>
              <a:rPr lang="zh-CN" altLang="en-US" baseline="0" dirty="0" smtClean="0"/>
              <a:t> </a:t>
            </a:r>
            <a:r>
              <a:rPr lang="en-US" altLang="zh-CN" baseline="0" dirty="0" smtClean="0"/>
              <a:t>different</a:t>
            </a:r>
            <a:r>
              <a:rPr lang="zh-CN" altLang="en-US" baseline="0" dirty="0" smtClean="0"/>
              <a:t> </a:t>
            </a:r>
            <a:r>
              <a:rPr lang="en-US" altLang="zh-CN" baseline="0" dirty="0" smtClean="0"/>
              <a:t>methods</a:t>
            </a:r>
            <a:r>
              <a:rPr lang="zh-CN" altLang="en-US" baseline="0" dirty="0" smtClean="0"/>
              <a:t> </a:t>
            </a:r>
            <a:r>
              <a:rPr lang="en-US" altLang="zh-CN" baseline="0" dirty="0" smtClean="0"/>
              <a:t>to</a:t>
            </a:r>
            <a:r>
              <a:rPr lang="zh-CN" altLang="en-US" baseline="0" dirty="0" smtClean="0"/>
              <a:t> </a:t>
            </a:r>
            <a:r>
              <a:rPr lang="en-US" altLang="zh-CN" baseline="0" dirty="0" smtClean="0"/>
              <a:t>do</a:t>
            </a:r>
            <a:r>
              <a:rPr lang="zh-CN" altLang="en-US" baseline="0" dirty="0" smtClean="0"/>
              <a:t> </a:t>
            </a:r>
            <a:r>
              <a:rPr lang="en-US" altLang="zh-CN" baseline="0" dirty="0" smtClean="0"/>
              <a:t>this</a:t>
            </a:r>
            <a:r>
              <a:rPr lang="zh-CN" altLang="en-US" baseline="0" dirty="0" smtClean="0"/>
              <a:t> </a:t>
            </a:r>
            <a:r>
              <a:rPr lang="en-US" altLang="zh-CN" baseline="0" dirty="0" smtClean="0"/>
              <a:t>project</a:t>
            </a:r>
            <a:r>
              <a:rPr lang="zh-CN" altLang="en-US" baseline="0" dirty="0" smtClean="0"/>
              <a:t> </a:t>
            </a:r>
            <a:r>
              <a:rPr lang="en-US" altLang="zh-CN" baseline="0" dirty="0" smtClean="0"/>
              <a:t>and</a:t>
            </a:r>
            <a:r>
              <a:rPr lang="zh-CN" altLang="en-US" baseline="0" dirty="0" smtClean="0"/>
              <a:t> </a:t>
            </a:r>
            <a:r>
              <a:rPr lang="en-US" altLang="zh-CN" baseline="0" dirty="0" smtClean="0"/>
              <a:t>we</a:t>
            </a:r>
            <a:r>
              <a:rPr lang="zh-CN" altLang="en-US" baseline="0" dirty="0" smtClean="0"/>
              <a:t> </a:t>
            </a:r>
            <a:r>
              <a:rPr lang="en-US" altLang="zh-CN" baseline="0" dirty="0" smtClean="0"/>
              <a:t>hope</a:t>
            </a:r>
            <a:r>
              <a:rPr lang="zh-CN" altLang="en-US" baseline="0" dirty="0" smtClean="0"/>
              <a:t> </a:t>
            </a:r>
            <a:r>
              <a:rPr lang="en-US" altLang="zh-CN" baseline="0" dirty="0" smtClean="0"/>
              <a:t>this</a:t>
            </a:r>
            <a:r>
              <a:rPr lang="zh-CN" altLang="en-US" baseline="0" dirty="0" smtClean="0"/>
              <a:t> </a:t>
            </a:r>
            <a:r>
              <a:rPr lang="en-US" altLang="zh-CN" baseline="0" dirty="0" smtClean="0"/>
              <a:t>image</a:t>
            </a:r>
            <a:r>
              <a:rPr lang="zh-CN" altLang="en-US" baseline="0" dirty="0" smtClean="0"/>
              <a:t> </a:t>
            </a:r>
            <a:r>
              <a:rPr lang="en-US" altLang="zh-CN" baseline="0" dirty="0" smtClean="0"/>
              <a:t>dataset</a:t>
            </a:r>
            <a:r>
              <a:rPr lang="zh-CN" altLang="en-US" baseline="0" dirty="0" smtClean="0"/>
              <a:t> </a:t>
            </a:r>
            <a:r>
              <a:rPr lang="en-US" altLang="zh-CN" baseline="0" dirty="0" smtClean="0"/>
              <a:t>can</a:t>
            </a:r>
            <a:r>
              <a:rPr lang="zh-CN" altLang="en-US" baseline="0" dirty="0" smtClean="0"/>
              <a:t> </a:t>
            </a:r>
            <a:r>
              <a:rPr lang="en-US" altLang="zh-CN" baseline="0" dirty="0" smtClean="0"/>
              <a:t>also</a:t>
            </a:r>
            <a:r>
              <a:rPr lang="zh-CN" altLang="en-US" baseline="0" dirty="0" smtClean="0"/>
              <a:t> </a:t>
            </a:r>
            <a:r>
              <a:rPr lang="en-US" altLang="zh-CN" baseline="0" dirty="0" smtClean="0"/>
              <a:t>benefits</a:t>
            </a:r>
            <a:r>
              <a:rPr lang="zh-CN" altLang="en-US" baseline="0" dirty="0" smtClean="0"/>
              <a:t> </a:t>
            </a:r>
            <a:r>
              <a:rPr lang="en-US" altLang="zh-CN" baseline="0" dirty="0" smtClean="0"/>
              <a:t>other</a:t>
            </a:r>
            <a:r>
              <a:rPr lang="zh-CN" altLang="en-US" baseline="0" dirty="0" smtClean="0"/>
              <a:t> </a:t>
            </a:r>
            <a:r>
              <a:rPr lang="en-US" altLang="zh-CN" baseline="0" dirty="0" smtClean="0"/>
              <a:t>research</a:t>
            </a:r>
            <a:r>
              <a:rPr lang="zh-CN" altLang="en-US" baseline="0" dirty="0" smtClean="0"/>
              <a:t> </a:t>
            </a:r>
            <a:r>
              <a:rPr lang="en-US" altLang="zh-CN" baseline="0" dirty="0" smtClean="0"/>
              <a:t>purpose.</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31</a:t>
            </a:fld>
            <a:endParaRPr lang="en-US" dirty="0"/>
          </a:p>
        </p:txBody>
      </p:sp>
    </p:spTree>
    <p:extLst>
      <p:ext uri="{BB962C8B-B14F-4D97-AF65-F5344CB8AC3E}">
        <p14:creationId xmlns:p14="http://schemas.microsoft.com/office/powerpoint/2010/main" val="880370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a:t>
            </a:r>
            <a:r>
              <a:rPr lang="zh-CN" altLang="en-US" dirty="0" smtClean="0"/>
              <a:t> </a:t>
            </a:r>
            <a:r>
              <a:rPr lang="en-US" altLang="zh-CN" dirty="0" smtClean="0"/>
              <a:t>more</a:t>
            </a:r>
            <a:r>
              <a:rPr lang="zh-CN" altLang="en-US" dirty="0" smtClean="0"/>
              <a:t> </a:t>
            </a:r>
            <a:r>
              <a:rPr lang="en-US" altLang="zh-CN" dirty="0" smtClean="0"/>
              <a:t>I</a:t>
            </a:r>
            <a:r>
              <a:rPr lang="zh-CN" altLang="en-US" dirty="0" smtClean="0"/>
              <a:t> </a:t>
            </a:r>
            <a:r>
              <a:rPr lang="en-US" altLang="zh-CN" dirty="0" smtClean="0"/>
              <a:t>learned</a:t>
            </a:r>
            <a:r>
              <a:rPr lang="zh-CN" altLang="en-US" dirty="0" smtClean="0"/>
              <a:t> </a:t>
            </a:r>
            <a:r>
              <a:rPr lang="en-US" altLang="zh-CN" dirty="0" smtClean="0"/>
              <a:t>about</a:t>
            </a:r>
            <a:r>
              <a:rPr lang="zh-CN" altLang="en-US" dirty="0" smtClean="0"/>
              <a:t> </a:t>
            </a:r>
            <a:r>
              <a:rPr lang="en-US" altLang="zh-CN" dirty="0" smtClean="0"/>
              <a:t>machine</a:t>
            </a:r>
            <a:r>
              <a:rPr lang="zh-CN" altLang="en-US" dirty="0" smtClean="0"/>
              <a:t> </a:t>
            </a:r>
            <a:r>
              <a:rPr lang="en-US" altLang="zh-CN" dirty="0" smtClean="0"/>
              <a:t>learning,</a:t>
            </a:r>
            <a:r>
              <a:rPr lang="zh-CN" altLang="en-US" dirty="0" smtClean="0"/>
              <a:t> </a:t>
            </a:r>
            <a:r>
              <a:rPr lang="en-US" altLang="zh-CN" dirty="0" smtClean="0"/>
              <a:t>the</a:t>
            </a:r>
            <a:r>
              <a:rPr lang="zh-CN" altLang="en-US" baseline="0" dirty="0" smtClean="0"/>
              <a:t> </a:t>
            </a:r>
            <a:r>
              <a:rPr lang="en-US" altLang="zh-CN" baseline="0" dirty="0" smtClean="0"/>
              <a:t>more</a:t>
            </a:r>
            <a:r>
              <a:rPr lang="zh-CN" altLang="en-US" baseline="0" dirty="0" smtClean="0"/>
              <a:t> </a:t>
            </a:r>
            <a:r>
              <a:rPr lang="en-US" altLang="zh-CN" baseline="0" dirty="0" smtClean="0"/>
              <a:t>limitations</a:t>
            </a:r>
            <a:r>
              <a:rPr lang="zh-CN" altLang="en-US" baseline="0" dirty="0" smtClean="0"/>
              <a:t> </a:t>
            </a:r>
            <a:r>
              <a:rPr lang="en-US" altLang="zh-CN" baseline="0" dirty="0" smtClean="0"/>
              <a:t>I</a:t>
            </a:r>
            <a:r>
              <a:rPr lang="zh-CN" altLang="en-US" baseline="0" dirty="0" smtClean="0"/>
              <a:t> </a:t>
            </a:r>
            <a:r>
              <a:rPr lang="en-US" altLang="zh-CN" baseline="0" dirty="0" smtClean="0"/>
              <a:t>know</a:t>
            </a:r>
            <a:r>
              <a:rPr lang="zh-CN" altLang="en-US" baseline="0" dirty="0" smtClean="0"/>
              <a:t> </a:t>
            </a:r>
            <a:r>
              <a:rPr lang="en-US" altLang="zh-CN" baseline="0" dirty="0" smtClean="0"/>
              <a:t>about</a:t>
            </a:r>
            <a:r>
              <a:rPr lang="zh-CN" altLang="en-US" baseline="0" dirty="0" smtClean="0"/>
              <a:t> </a:t>
            </a:r>
            <a:r>
              <a:rPr lang="en-US" altLang="zh-CN" baseline="0" dirty="0" smtClean="0"/>
              <a:t>my</a:t>
            </a:r>
            <a:r>
              <a:rPr lang="zh-CN" altLang="en-US" baseline="0" dirty="0" smtClean="0"/>
              <a:t> </a:t>
            </a:r>
            <a:r>
              <a:rPr lang="en-US" altLang="zh-CN" baseline="0" dirty="0" smtClean="0"/>
              <a:t>project.</a:t>
            </a:r>
            <a:r>
              <a:rPr lang="zh-CN" altLang="en-US" baseline="0" dirty="0" smtClean="0"/>
              <a:t> </a:t>
            </a:r>
            <a:r>
              <a:rPr lang="en-US" altLang="zh-CN" baseline="0" dirty="0" smtClean="0"/>
              <a:t>For</a:t>
            </a:r>
            <a:r>
              <a:rPr lang="zh-CN" altLang="en-US" baseline="0" dirty="0" smtClean="0"/>
              <a:t> </a:t>
            </a:r>
            <a:r>
              <a:rPr lang="en-US" altLang="zh-CN" baseline="0" dirty="0" smtClean="0"/>
              <a:t>classification</a:t>
            </a:r>
            <a:r>
              <a:rPr lang="zh-CN" altLang="en-US" baseline="0" dirty="0" smtClean="0"/>
              <a:t> </a:t>
            </a:r>
            <a:r>
              <a:rPr lang="en-US" altLang="zh-CN" baseline="0" dirty="0" smtClean="0"/>
              <a:t>problem,</a:t>
            </a:r>
            <a:r>
              <a:rPr lang="zh-CN" altLang="en-US" baseline="0" dirty="0" smtClean="0"/>
              <a:t> </a:t>
            </a:r>
            <a:r>
              <a:rPr lang="en-US" altLang="zh-CN" baseline="0" dirty="0" smtClean="0"/>
              <a:t>the</a:t>
            </a:r>
            <a:r>
              <a:rPr lang="zh-CN" altLang="en-US" baseline="0" dirty="0" smtClean="0"/>
              <a:t> </a:t>
            </a:r>
            <a:r>
              <a:rPr lang="en-US" altLang="zh-CN" baseline="0" dirty="0" smtClean="0"/>
              <a:t>performance</a:t>
            </a:r>
            <a:r>
              <a:rPr lang="zh-CN" altLang="en-US" baseline="0" dirty="0" smtClean="0"/>
              <a:t> </a:t>
            </a:r>
            <a:r>
              <a:rPr lang="en-US" altLang="zh-CN" baseline="0" dirty="0" smtClean="0"/>
              <a:t>really</a:t>
            </a:r>
            <a:r>
              <a:rPr lang="zh-CN" altLang="en-US" baseline="0" dirty="0" smtClean="0"/>
              <a:t> </a:t>
            </a:r>
            <a:r>
              <a:rPr lang="en-US" altLang="zh-CN" baseline="0" dirty="0" smtClean="0"/>
              <a:t>depends</a:t>
            </a:r>
            <a:r>
              <a:rPr lang="zh-CN" altLang="en-US" baseline="0" dirty="0" smtClean="0"/>
              <a:t> </a:t>
            </a:r>
            <a:r>
              <a:rPr lang="en-US" altLang="zh-CN" baseline="0" dirty="0" smtClean="0"/>
              <a:t>on</a:t>
            </a:r>
            <a:r>
              <a:rPr lang="zh-CN" altLang="en-US" baseline="0" dirty="0" smtClean="0"/>
              <a:t> </a:t>
            </a:r>
            <a:r>
              <a:rPr lang="en-US" altLang="zh-CN" baseline="0" dirty="0" smtClean="0"/>
              <a:t>data.</a:t>
            </a:r>
            <a:r>
              <a:rPr lang="zh-CN" altLang="en-US" baseline="0" dirty="0" smtClean="0"/>
              <a:t> </a:t>
            </a:r>
            <a:r>
              <a:rPr lang="en-US" altLang="zh-CN" baseline="0" dirty="0" smtClean="0"/>
              <a:t>For</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reason,</a:t>
            </a:r>
            <a:r>
              <a:rPr lang="zh-CN" altLang="en-US" baseline="0" dirty="0" smtClean="0"/>
              <a:t> </a:t>
            </a:r>
            <a:r>
              <a:rPr lang="en-US" altLang="zh-CN" baseline="0" dirty="0" smtClean="0"/>
              <a:t>we</a:t>
            </a:r>
            <a:r>
              <a:rPr lang="zh-CN" altLang="en-US" baseline="0" dirty="0" smtClean="0"/>
              <a:t> </a:t>
            </a:r>
            <a:r>
              <a:rPr lang="en-US" altLang="zh-CN" baseline="0" dirty="0" smtClean="0"/>
              <a:t>have</a:t>
            </a:r>
            <a:r>
              <a:rPr lang="zh-CN" altLang="en-US" baseline="0" dirty="0" smtClean="0"/>
              <a:t> </a:t>
            </a:r>
            <a:r>
              <a:rPr lang="en-US" altLang="zh-CN" baseline="0" dirty="0" smtClean="0"/>
              <a:t>false</a:t>
            </a:r>
            <a:r>
              <a:rPr lang="zh-CN" altLang="en-US" baseline="0" dirty="0" smtClean="0"/>
              <a:t> </a:t>
            </a:r>
            <a:r>
              <a:rPr lang="en-US" altLang="zh-CN" baseline="0" dirty="0" smtClean="0"/>
              <a:t>positives</a:t>
            </a:r>
            <a:r>
              <a:rPr lang="zh-CN" altLang="en-US" baseline="0" dirty="0" smtClean="0"/>
              <a:t> </a:t>
            </a:r>
            <a:r>
              <a:rPr lang="en-US" altLang="zh-CN" baseline="0" dirty="0" smtClean="0"/>
              <a:t>for</a:t>
            </a:r>
            <a:r>
              <a:rPr lang="zh-CN" altLang="en-US" baseline="0" dirty="0" smtClean="0"/>
              <a:t> </a:t>
            </a:r>
            <a:r>
              <a:rPr lang="en-US" altLang="zh-CN" baseline="0" dirty="0" smtClean="0"/>
              <a:t>our</a:t>
            </a:r>
            <a:r>
              <a:rPr lang="zh-CN" altLang="en-US" baseline="0" dirty="0" smtClean="0"/>
              <a:t> </a:t>
            </a:r>
            <a:r>
              <a:rPr lang="en-US" altLang="zh-CN" baseline="0" dirty="0" smtClean="0"/>
              <a:t>model.</a:t>
            </a:r>
            <a:r>
              <a:rPr lang="zh-CN" altLang="en-US" baseline="0" dirty="0" smtClean="0"/>
              <a:t> </a:t>
            </a:r>
            <a:r>
              <a:rPr lang="en-US" altLang="zh-CN" baseline="0" dirty="0" smtClean="0"/>
              <a:t>Another</a:t>
            </a:r>
            <a:r>
              <a:rPr lang="zh-CN" altLang="en-US" baseline="0" dirty="0" smtClean="0"/>
              <a:t> </a:t>
            </a:r>
            <a:r>
              <a:rPr lang="en-US" altLang="zh-CN" baseline="0" dirty="0" smtClean="0"/>
              <a:t>limitation</a:t>
            </a:r>
            <a:r>
              <a:rPr lang="zh-CN" altLang="en-US" baseline="0" dirty="0" smtClean="0"/>
              <a:t> </a:t>
            </a:r>
            <a:r>
              <a:rPr lang="en-US" altLang="zh-CN" baseline="0" dirty="0" smtClean="0"/>
              <a:t>is</a:t>
            </a:r>
            <a:r>
              <a:rPr lang="zh-CN" altLang="en-US" baseline="0" dirty="0" smtClean="0"/>
              <a:t> </a:t>
            </a:r>
            <a:r>
              <a:rPr lang="en-US" altLang="zh-CN" baseline="0" dirty="0" smtClean="0"/>
              <a:t>efficiency,</a:t>
            </a:r>
            <a:r>
              <a:rPr lang="zh-CN" altLang="en-US" baseline="0" dirty="0" smtClean="0"/>
              <a:t> </a:t>
            </a:r>
            <a:r>
              <a:rPr lang="en-US" altLang="zh-CN" baseline="0" dirty="0" smtClean="0"/>
              <a:t>even</a:t>
            </a:r>
            <a:r>
              <a:rPr lang="zh-CN" altLang="en-US" baseline="0" dirty="0" smtClean="0"/>
              <a:t> </a:t>
            </a:r>
            <a:r>
              <a:rPr lang="en-US" altLang="zh-CN" baseline="0" dirty="0" smtClean="0"/>
              <a:t>we</a:t>
            </a:r>
            <a:r>
              <a:rPr lang="zh-CN" altLang="en-US" baseline="0" dirty="0" smtClean="0"/>
              <a:t> </a:t>
            </a:r>
            <a:r>
              <a:rPr lang="en-US" altLang="zh-CN" baseline="0" dirty="0" smtClean="0"/>
              <a:t>use</a:t>
            </a:r>
            <a:r>
              <a:rPr lang="zh-CN" altLang="en-US" baseline="0" dirty="0" smtClean="0"/>
              <a:t> </a:t>
            </a:r>
            <a:r>
              <a:rPr lang="en-US" altLang="zh-CN" baseline="0" dirty="0" smtClean="0"/>
              <a:t>transfer</a:t>
            </a:r>
            <a:r>
              <a:rPr lang="zh-CN" altLang="en-US" baseline="0" dirty="0" smtClean="0"/>
              <a:t> </a:t>
            </a:r>
            <a:r>
              <a:rPr lang="en-US" altLang="zh-CN" baseline="0" dirty="0" smtClean="0"/>
              <a:t>learning</a:t>
            </a:r>
            <a:r>
              <a:rPr lang="zh-CN" altLang="en-US" baseline="0" dirty="0" smtClean="0"/>
              <a:t> </a:t>
            </a:r>
            <a:r>
              <a:rPr lang="en-US" altLang="zh-CN" baseline="0" dirty="0" smtClean="0"/>
              <a:t>to</a:t>
            </a:r>
            <a:r>
              <a:rPr lang="zh-CN" altLang="en-US" baseline="0" dirty="0" smtClean="0"/>
              <a:t> </a:t>
            </a:r>
            <a:r>
              <a:rPr lang="en-US" altLang="zh-CN" baseline="0" dirty="0" smtClean="0"/>
              <a:t>help</a:t>
            </a:r>
            <a:r>
              <a:rPr lang="zh-CN" altLang="en-US" baseline="0" dirty="0" smtClean="0"/>
              <a:t> </a:t>
            </a:r>
            <a:r>
              <a:rPr lang="en-US" altLang="zh-CN" baseline="0" dirty="0" smtClean="0"/>
              <a:t>us,</a:t>
            </a:r>
            <a:r>
              <a:rPr lang="zh-CN" altLang="en-US" baseline="0" dirty="0" smtClean="0"/>
              <a:t> </a:t>
            </a:r>
            <a:r>
              <a:rPr lang="en-US" altLang="zh-CN" baseline="0" dirty="0" smtClean="0"/>
              <a:t>using</a:t>
            </a:r>
            <a:r>
              <a:rPr lang="zh-CN" altLang="en-US" baseline="0" dirty="0" smtClean="0"/>
              <a:t> </a:t>
            </a:r>
            <a:r>
              <a:rPr lang="en-US" altLang="zh-CN" baseline="0" dirty="0" smtClean="0"/>
              <a:t>CNN</a:t>
            </a:r>
            <a:r>
              <a:rPr lang="zh-CN" altLang="en-US" baseline="0" dirty="0" smtClean="0"/>
              <a:t> </a:t>
            </a:r>
            <a:r>
              <a:rPr lang="en-US" altLang="zh-CN" baseline="0" dirty="0" smtClean="0"/>
              <a:t>architectures</a:t>
            </a:r>
            <a:r>
              <a:rPr lang="zh-CN" altLang="en-US" baseline="0" dirty="0" smtClean="0"/>
              <a:t> </a:t>
            </a:r>
            <a:r>
              <a:rPr lang="en-US" altLang="zh-CN" baseline="0" dirty="0" smtClean="0"/>
              <a:t>takes</a:t>
            </a:r>
            <a:r>
              <a:rPr lang="zh-CN" altLang="en-US" baseline="0" dirty="0" smtClean="0"/>
              <a:t> </a:t>
            </a:r>
            <a:r>
              <a:rPr lang="en-US" altLang="zh-CN" baseline="0" dirty="0" smtClean="0"/>
              <a:t>time,</a:t>
            </a:r>
            <a:r>
              <a:rPr lang="zh-CN" altLang="en-US" baseline="0" dirty="0" smtClean="0"/>
              <a:t> </a:t>
            </a:r>
            <a:r>
              <a:rPr lang="en-US" altLang="zh-CN" baseline="0" dirty="0" smtClean="0"/>
              <a:t>not</a:t>
            </a:r>
            <a:r>
              <a:rPr lang="zh-CN" altLang="en-US" baseline="0" dirty="0" smtClean="0"/>
              <a:t> </a:t>
            </a:r>
            <a:r>
              <a:rPr lang="en-US" altLang="zh-CN" baseline="0" dirty="0" smtClean="0"/>
              <a:t>only</a:t>
            </a:r>
            <a:r>
              <a:rPr lang="zh-CN" altLang="en-US" baseline="0" dirty="0" smtClean="0"/>
              <a:t> </a:t>
            </a:r>
            <a:r>
              <a:rPr lang="en-US" altLang="zh-CN" baseline="0" dirty="0" smtClean="0"/>
              <a:t>the</a:t>
            </a:r>
            <a:r>
              <a:rPr lang="zh-CN" altLang="en-US" baseline="0" dirty="0" smtClean="0"/>
              <a:t> </a:t>
            </a:r>
            <a:r>
              <a:rPr lang="en-US" altLang="zh-CN" baseline="0" dirty="0" smtClean="0"/>
              <a:t>model</a:t>
            </a:r>
            <a:r>
              <a:rPr lang="zh-CN" altLang="en-US" baseline="0" dirty="0" smtClean="0"/>
              <a:t> </a:t>
            </a:r>
            <a:r>
              <a:rPr lang="en-US" altLang="zh-CN" baseline="0" dirty="0" smtClean="0"/>
              <a:t>deploying,</a:t>
            </a:r>
            <a:r>
              <a:rPr lang="zh-CN" altLang="en-US" baseline="0" dirty="0" smtClean="0"/>
              <a:t> </a:t>
            </a:r>
            <a:r>
              <a:rPr lang="en-US" altLang="zh-CN" baseline="0" dirty="0" smtClean="0"/>
              <a:t>but</a:t>
            </a:r>
            <a:r>
              <a:rPr lang="zh-CN" altLang="en-US" baseline="0" dirty="0" smtClean="0"/>
              <a:t> </a:t>
            </a:r>
            <a:r>
              <a:rPr lang="en-US" altLang="zh-CN" baseline="0" dirty="0" smtClean="0"/>
              <a:t>also</a:t>
            </a:r>
            <a:r>
              <a:rPr lang="zh-CN" altLang="en-US" baseline="0" dirty="0" smtClean="0"/>
              <a:t> </a:t>
            </a:r>
            <a:r>
              <a:rPr lang="en-US" altLang="zh-CN" baseline="0" dirty="0" smtClean="0"/>
              <a:t>the</a:t>
            </a:r>
            <a:r>
              <a:rPr lang="zh-CN" altLang="en-US" baseline="0" dirty="0" smtClean="0"/>
              <a:t> </a:t>
            </a:r>
            <a:r>
              <a:rPr lang="en-US" altLang="zh-CN" baseline="0" dirty="0" smtClean="0"/>
              <a:t>image</a:t>
            </a:r>
            <a:r>
              <a:rPr lang="zh-CN" altLang="en-US" baseline="0" dirty="0" smtClean="0"/>
              <a:t> </a:t>
            </a:r>
            <a:r>
              <a:rPr lang="en-US" altLang="zh-CN" baseline="0" dirty="0" smtClean="0"/>
              <a:t>clustering</a:t>
            </a:r>
            <a:r>
              <a:rPr lang="zh-CN" altLang="en-US" baseline="0" dirty="0" smtClean="0"/>
              <a:t> </a:t>
            </a:r>
            <a:r>
              <a:rPr lang="en-US" altLang="zh-CN" baseline="0" dirty="0" smtClean="0"/>
              <a:t>the</a:t>
            </a:r>
            <a:r>
              <a:rPr lang="zh-CN" altLang="en-US" baseline="0" dirty="0" smtClean="0"/>
              <a:t> </a:t>
            </a:r>
            <a:r>
              <a:rPr lang="en-US" altLang="zh-CN" baseline="0" dirty="0" smtClean="0"/>
              <a:t>image</a:t>
            </a:r>
            <a:r>
              <a:rPr lang="zh-CN" altLang="en-US" baseline="0" dirty="0" smtClean="0"/>
              <a:t> </a:t>
            </a:r>
            <a:r>
              <a:rPr lang="en-US" altLang="zh-CN" baseline="0" dirty="0" smtClean="0"/>
              <a:t>cropping.</a:t>
            </a:r>
            <a:r>
              <a:rPr lang="zh-CN" altLang="en-US" baseline="0" dirty="0" smtClean="0"/>
              <a:t> </a:t>
            </a:r>
            <a:r>
              <a:rPr lang="en-US" altLang="zh-CN" baseline="0" dirty="0" smtClean="0"/>
              <a:t>We</a:t>
            </a:r>
            <a:r>
              <a:rPr lang="zh-CN" altLang="en-US" baseline="0" dirty="0" smtClean="0"/>
              <a:t> </a:t>
            </a:r>
            <a:r>
              <a:rPr lang="en-US" altLang="zh-CN" baseline="0" dirty="0" smtClean="0"/>
              <a:t>only</a:t>
            </a:r>
            <a:r>
              <a:rPr lang="zh-CN" altLang="en-US" baseline="0" dirty="0" smtClean="0"/>
              <a:t> </a:t>
            </a:r>
            <a:r>
              <a:rPr lang="en-US" altLang="zh-CN" baseline="0" dirty="0" smtClean="0"/>
              <a:t>use</a:t>
            </a:r>
            <a:r>
              <a:rPr lang="zh-CN" altLang="en-US" baseline="0" dirty="0" smtClean="0"/>
              <a:t> </a:t>
            </a:r>
            <a:r>
              <a:rPr lang="en-US" altLang="zh-CN" baseline="0" dirty="0" smtClean="0"/>
              <a:t>GPU</a:t>
            </a:r>
            <a:r>
              <a:rPr lang="zh-CN" altLang="en-US" baseline="0" dirty="0" smtClean="0"/>
              <a:t> </a:t>
            </a:r>
            <a:r>
              <a:rPr lang="en-US" altLang="zh-CN" baseline="0" dirty="0" smtClean="0"/>
              <a:t>to</a:t>
            </a:r>
            <a:r>
              <a:rPr lang="zh-CN" altLang="en-US" baseline="0" dirty="0" smtClean="0"/>
              <a:t> </a:t>
            </a:r>
            <a:r>
              <a:rPr lang="en-US" altLang="zh-CN" baseline="0" dirty="0" smtClean="0"/>
              <a:t>train</a:t>
            </a:r>
            <a:r>
              <a:rPr lang="zh-CN" altLang="en-US" baseline="0" dirty="0" smtClean="0"/>
              <a:t> </a:t>
            </a:r>
            <a:r>
              <a:rPr lang="en-US" altLang="zh-CN" baseline="0" dirty="0" smtClean="0"/>
              <a:t>our</a:t>
            </a:r>
            <a:r>
              <a:rPr lang="zh-CN" altLang="en-US" baseline="0" dirty="0" smtClean="0"/>
              <a:t> </a:t>
            </a:r>
            <a:r>
              <a:rPr lang="en-US" altLang="zh-CN" baseline="0" dirty="0" smtClean="0"/>
              <a:t>model,</a:t>
            </a:r>
            <a:r>
              <a:rPr lang="zh-CN" altLang="en-US" baseline="0" dirty="0" smtClean="0"/>
              <a:t> </a:t>
            </a:r>
            <a:r>
              <a:rPr lang="en-US" altLang="zh-CN" baseline="0" dirty="0" smtClean="0"/>
              <a:t>but</a:t>
            </a:r>
            <a:r>
              <a:rPr lang="zh-CN" altLang="en-US" baseline="0" dirty="0" smtClean="0"/>
              <a:t> </a:t>
            </a:r>
            <a:r>
              <a:rPr lang="en-US" altLang="zh-CN" baseline="0" dirty="0" smtClean="0"/>
              <a:t>if</a:t>
            </a:r>
            <a:r>
              <a:rPr lang="zh-CN" altLang="en-US" baseline="0" dirty="0" smtClean="0"/>
              <a:t> </a:t>
            </a:r>
            <a:r>
              <a:rPr lang="en-US" altLang="zh-CN" baseline="0" dirty="0" smtClean="0"/>
              <a:t>we</a:t>
            </a:r>
            <a:r>
              <a:rPr lang="zh-CN" altLang="en-US" baseline="0" dirty="0" smtClean="0"/>
              <a:t> </a:t>
            </a:r>
            <a:r>
              <a:rPr lang="en-US" altLang="zh-CN" baseline="0" dirty="0" smtClean="0"/>
              <a:t>also</a:t>
            </a:r>
            <a:r>
              <a:rPr lang="zh-CN" altLang="en-US" baseline="0" dirty="0" smtClean="0"/>
              <a:t> </a:t>
            </a:r>
            <a:r>
              <a:rPr lang="en-US" altLang="zh-CN" baseline="0" dirty="0" smtClean="0"/>
              <a:t>use</a:t>
            </a:r>
            <a:r>
              <a:rPr lang="zh-CN" altLang="en-US" baseline="0" dirty="0" smtClean="0"/>
              <a:t> </a:t>
            </a:r>
            <a:r>
              <a:rPr lang="en-US" altLang="zh-CN" baseline="0" dirty="0" smtClean="0"/>
              <a:t>GPU</a:t>
            </a:r>
            <a:r>
              <a:rPr lang="zh-CN" altLang="en-US" baseline="0" dirty="0" smtClean="0"/>
              <a:t> </a:t>
            </a:r>
            <a:r>
              <a:rPr lang="en-US" altLang="zh-CN" baseline="0" dirty="0" smtClean="0"/>
              <a:t>for</a:t>
            </a:r>
            <a:r>
              <a:rPr lang="zh-CN" altLang="en-US" baseline="0" dirty="0" smtClean="0"/>
              <a:t> </a:t>
            </a:r>
            <a:r>
              <a:rPr lang="en-US" altLang="zh-CN" baseline="0" dirty="0" smtClean="0"/>
              <a:t>clustering</a:t>
            </a:r>
            <a:r>
              <a:rPr lang="zh-CN" altLang="en-US" baseline="0" dirty="0" smtClean="0"/>
              <a:t> </a:t>
            </a:r>
            <a:r>
              <a:rPr lang="en-US" altLang="zh-CN" baseline="0" dirty="0" smtClean="0"/>
              <a:t>and</a:t>
            </a:r>
            <a:r>
              <a:rPr lang="zh-CN" altLang="en-US" baseline="0" dirty="0" smtClean="0"/>
              <a:t> </a:t>
            </a:r>
            <a:r>
              <a:rPr lang="en-US" altLang="zh-CN" baseline="0" dirty="0" smtClean="0"/>
              <a:t>cropping,</a:t>
            </a:r>
            <a:r>
              <a:rPr lang="zh-CN" altLang="en-US" baseline="0" dirty="0" smtClean="0"/>
              <a:t> </a:t>
            </a:r>
            <a:r>
              <a:rPr lang="en-US" altLang="zh-CN" baseline="0" dirty="0" smtClean="0"/>
              <a:t>it</a:t>
            </a:r>
            <a:r>
              <a:rPr lang="zh-CN" altLang="en-US" baseline="0" dirty="0" smtClean="0"/>
              <a:t> </a:t>
            </a:r>
            <a:r>
              <a:rPr lang="en-US" altLang="zh-CN" baseline="0" dirty="0" smtClean="0"/>
              <a:t>would</a:t>
            </a:r>
            <a:r>
              <a:rPr lang="zh-CN" altLang="en-US" baseline="0" dirty="0" smtClean="0"/>
              <a:t> </a:t>
            </a:r>
            <a:r>
              <a:rPr lang="en-US" altLang="zh-CN" baseline="0" dirty="0" smtClean="0"/>
              <a:t>save</a:t>
            </a:r>
            <a:r>
              <a:rPr lang="zh-CN" altLang="en-US" baseline="0" dirty="0" smtClean="0"/>
              <a:t> </a:t>
            </a:r>
            <a:r>
              <a:rPr lang="en-US" altLang="zh-CN" baseline="0" dirty="0" smtClean="0"/>
              <a:t>us</a:t>
            </a:r>
            <a:r>
              <a:rPr lang="zh-CN" altLang="en-US" baseline="0" dirty="0" smtClean="0"/>
              <a:t> </a:t>
            </a:r>
            <a:r>
              <a:rPr lang="en-US" altLang="zh-CN" baseline="0" dirty="0" smtClean="0"/>
              <a:t>some</a:t>
            </a:r>
            <a:r>
              <a:rPr lang="zh-CN" altLang="en-US" baseline="0" dirty="0" smtClean="0"/>
              <a:t> </a:t>
            </a:r>
            <a:r>
              <a:rPr lang="en-US" altLang="zh-CN" baseline="0" dirty="0" smtClean="0"/>
              <a:t>time.</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32</a:t>
            </a:fld>
            <a:endParaRPr lang="en-US" dirty="0"/>
          </a:p>
        </p:txBody>
      </p:sp>
    </p:spTree>
    <p:extLst>
      <p:ext uri="{BB962C8B-B14F-4D97-AF65-F5344CB8AC3E}">
        <p14:creationId xmlns:p14="http://schemas.microsoft.com/office/powerpoint/2010/main" val="1242093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We</a:t>
            </a:r>
            <a:r>
              <a:rPr lang="zh-CN" altLang="en-US" dirty="0" smtClean="0"/>
              <a:t> </a:t>
            </a:r>
            <a:r>
              <a:rPr lang="en-US" altLang="zh-CN" dirty="0" smtClean="0"/>
              <a:t>want</a:t>
            </a:r>
            <a:r>
              <a:rPr lang="zh-CN" altLang="en-US" dirty="0" smtClean="0"/>
              <a:t> </a:t>
            </a:r>
            <a:r>
              <a:rPr lang="en-US" altLang="zh-CN" dirty="0" smtClean="0"/>
              <a:t>to</a:t>
            </a:r>
            <a:r>
              <a:rPr lang="zh-CN" altLang="en-US" dirty="0" smtClean="0"/>
              <a:t> </a:t>
            </a:r>
            <a:r>
              <a:rPr lang="en-US" altLang="zh-CN" dirty="0" smtClean="0"/>
              <a:t>keep</a:t>
            </a:r>
            <a:r>
              <a:rPr lang="zh-CN" altLang="en-US" dirty="0" smtClean="0"/>
              <a:t> </a:t>
            </a:r>
            <a:r>
              <a:rPr lang="en-US" altLang="zh-CN" dirty="0" smtClean="0"/>
              <a:t>updating</a:t>
            </a:r>
            <a:r>
              <a:rPr lang="zh-CN" altLang="en-US" baseline="0" dirty="0" smtClean="0"/>
              <a:t> </a:t>
            </a:r>
            <a:r>
              <a:rPr lang="en-US" altLang="zh-CN" baseline="0" dirty="0" smtClean="0"/>
              <a:t>the</a:t>
            </a:r>
            <a:r>
              <a:rPr lang="zh-CN" altLang="en-US" baseline="0" dirty="0" smtClean="0"/>
              <a:t> </a:t>
            </a:r>
            <a:r>
              <a:rPr lang="en-US" altLang="zh-CN" baseline="0" dirty="0" smtClean="0"/>
              <a:t>dataset</a:t>
            </a:r>
            <a:r>
              <a:rPr lang="zh-CN" altLang="en-US" baseline="0" dirty="0" smtClean="0"/>
              <a:t> </a:t>
            </a:r>
            <a:r>
              <a:rPr lang="en-US" altLang="zh-CN" baseline="0" dirty="0" smtClean="0"/>
              <a:t>by</a:t>
            </a:r>
            <a:r>
              <a:rPr lang="zh-CN" altLang="en-US" baseline="0" dirty="0" smtClean="0"/>
              <a:t> </a:t>
            </a:r>
            <a:r>
              <a:rPr lang="en-US" altLang="zh-CN" baseline="0" dirty="0" smtClean="0"/>
              <a:t>adding</a:t>
            </a:r>
            <a:r>
              <a:rPr lang="zh-CN" altLang="en-US" baseline="0" dirty="0" smtClean="0"/>
              <a:t> </a:t>
            </a:r>
            <a:r>
              <a:rPr lang="en-US" altLang="zh-CN" baseline="0" dirty="0" smtClean="0"/>
              <a:t>more</a:t>
            </a:r>
            <a:r>
              <a:rPr lang="zh-CN" altLang="en-US" baseline="0" dirty="0" smtClean="0"/>
              <a:t> </a:t>
            </a:r>
            <a:r>
              <a:rPr lang="en-US" altLang="zh-CN" baseline="0" dirty="0" smtClean="0"/>
              <a:t>categories</a:t>
            </a:r>
            <a:r>
              <a:rPr lang="zh-CN" altLang="en-US" baseline="0" dirty="0" smtClean="0"/>
              <a:t> </a:t>
            </a:r>
            <a:r>
              <a:rPr lang="en-US" altLang="zh-CN" baseline="0" dirty="0" smtClean="0"/>
              <a:t>and</a:t>
            </a:r>
            <a:r>
              <a:rPr lang="zh-CN" altLang="en-US" baseline="0" dirty="0" smtClean="0"/>
              <a:t> </a:t>
            </a:r>
            <a:r>
              <a:rPr lang="en-US" altLang="zh-CN" baseline="0" dirty="0" smtClean="0"/>
              <a:t>images.</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also</a:t>
            </a:r>
            <a:r>
              <a:rPr lang="zh-CN" altLang="en-US" baseline="0" dirty="0" smtClean="0"/>
              <a:t> </a:t>
            </a:r>
            <a:r>
              <a:rPr lang="en-US" altLang="zh-CN" baseline="0" dirty="0" smtClean="0"/>
              <a:t>add</a:t>
            </a:r>
            <a:r>
              <a:rPr lang="zh-CN" altLang="en-US" baseline="0" dirty="0" smtClean="0"/>
              <a:t> </a:t>
            </a:r>
            <a:r>
              <a:rPr lang="en-US" altLang="zh-CN" baseline="0" dirty="0" smtClean="0"/>
              <a:t>different</a:t>
            </a:r>
            <a:r>
              <a:rPr lang="zh-CN" altLang="en-US" baseline="0" dirty="0" smtClean="0"/>
              <a:t> </a:t>
            </a:r>
            <a:r>
              <a:rPr lang="en-US" altLang="zh-CN" baseline="0" dirty="0" smtClean="0"/>
              <a:t>layers</a:t>
            </a:r>
            <a:r>
              <a:rPr lang="zh-CN" altLang="en-US" baseline="0" dirty="0" smtClean="0"/>
              <a:t> </a:t>
            </a:r>
            <a:r>
              <a:rPr lang="en-US" altLang="zh-CN" baseline="0" dirty="0" smtClean="0"/>
              <a:t>of</a:t>
            </a:r>
            <a:r>
              <a:rPr lang="zh-CN" altLang="en-US" baseline="0" dirty="0" smtClean="0"/>
              <a:t> </a:t>
            </a:r>
            <a:r>
              <a:rPr lang="en-US" altLang="zh-CN" baseline="0" dirty="0" smtClean="0"/>
              <a:t>annotation.</a:t>
            </a:r>
            <a:r>
              <a:rPr lang="zh-CN" altLang="en-US" baseline="0" dirty="0" smtClean="0"/>
              <a:t> </a:t>
            </a:r>
            <a:r>
              <a:rPr lang="en-US" altLang="zh-CN" dirty="0" smtClean="0"/>
              <a:t>Such</a:t>
            </a:r>
            <a:r>
              <a:rPr lang="zh-CN" altLang="en-US" baseline="0" dirty="0" smtClean="0"/>
              <a:t> </a:t>
            </a:r>
            <a:r>
              <a:rPr lang="en-US" altLang="zh-CN" baseline="0" dirty="0" smtClean="0"/>
              <a:t>as</a:t>
            </a:r>
            <a:r>
              <a:rPr lang="zh-CN" altLang="en-US" baseline="0" dirty="0" smtClean="0"/>
              <a:t> </a:t>
            </a:r>
            <a:r>
              <a:rPr lang="en-US" altLang="zh-CN" baseline="0" dirty="0" smtClean="0"/>
              <a:t>bounding</a:t>
            </a:r>
            <a:r>
              <a:rPr lang="zh-CN" altLang="en-US" baseline="0" dirty="0" smtClean="0"/>
              <a:t> </a:t>
            </a:r>
            <a:r>
              <a:rPr lang="en-US" altLang="zh-CN" baseline="0" dirty="0" smtClean="0"/>
              <a:t>boxes,</a:t>
            </a:r>
            <a:r>
              <a:rPr lang="zh-CN" altLang="en-US" baseline="0" dirty="0" smtClean="0"/>
              <a:t> </a:t>
            </a:r>
            <a:r>
              <a:rPr lang="en-US" altLang="zh-CN" baseline="0" dirty="0" smtClean="0"/>
              <a:t>and</a:t>
            </a:r>
            <a:r>
              <a:rPr lang="zh-CN" altLang="en-US" baseline="0" dirty="0" smtClean="0"/>
              <a:t> </a:t>
            </a:r>
            <a:r>
              <a:rPr lang="en-US" altLang="zh-CN" baseline="0" dirty="0" smtClean="0"/>
              <a:t>bounding</a:t>
            </a:r>
            <a:r>
              <a:rPr lang="zh-CN" altLang="en-US" baseline="0" dirty="0" smtClean="0"/>
              <a:t> </a:t>
            </a:r>
            <a:r>
              <a:rPr lang="en-US" altLang="zh-CN" baseline="0" dirty="0" smtClean="0"/>
              <a:t>segmentation</a:t>
            </a:r>
            <a:r>
              <a:rPr lang="zh-CN" altLang="en-US" baseline="0" dirty="0" smtClean="0"/>
              <a:t> </a:t>
            </a:r>
            <a:r>
              <a:rPr lang="en-US" altLang="zh-CN" baseline="0" dirty="0" smtClean="0"/>
              <a:t>for</a:t>
            </a:r>
            <a:r>
              <a:rPr lang="zh-CN" altLang="en-US" baseline="0" dirty="0" smtClean="0"/>
              <a:t> </a:t>
            </a:r>
            <a:r>
              <a:rPr lang="en-US" altLang="zh-CN" baseline="0" dirty="0" smtClean="0"/>
              <a:t>each</a:t>
            </a:r>
            <a:r>
              <a:rPr lang="zh-CN" altLang="en-US" baseline="0" dirty="0" smtClean="0"/>
              <a:t> </a:t>
            </a:r>
            <a:r>
              <a:rPr lang="en-US" altLang="zh-CN" baseline="0" dirty="0" smtClean="0"/>
              <a:t>landmark</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image.</a:t>
            </a:r>
            <a:r>
              <a:rPr lang="zh-CN" altLang="en-US" baseline="0" dirty="0" smtClean="0"/>
              <a:t> </a:t>
            </a:r>
            <a:r>
              <a:rPr lang="en-US" sz="1200" kern="1200" dirty="0" smtClean="0">
                <a:solidFill>
                  <a:schemeClr val="tx1"/>
                </a:solidFill>
                <a:effectLst/>
                <a:latin typeface="+mn-lt"/>
                <a:ea typeface="+mn-ea"/>
                <a:cs typeface="+mn-cs"/>
              </a:rPr>
              <a:t>Second, there are possible methods to improve the algorithm performance. For example, apply k-fold cross-validation on the </a:t>
            </a:r>
            <a:r>
              <a:rPr lang="en-US" sz="1200" kern="1200" dirty="0" err="1" smtClean="0">
                <a:solidFill>
                  <a:schemeClr val="tx1"/>
                </a:solidFill>
                <a:effectLst/>
                <a:latin typeface="+mn-lt"/>
                <a:ea typeface="+mn-ea"/>
                <a:cs typeface="+mn-cs"/>
              </a:rPr>
              <a:t>Resnet</a:t>
            </a:r>
            <a:r>
              <a:rPr lang="en-US" sz="1200" kern="1200" dirty="0" smtClean="0">
                <a:solidFill>
                  <a:schemeClr val="tx1"/>
                </a:solidFill>
                <a:effectLst/>
                <a:latin typeface="+mn-lt"/>
                <a:ea typeface="+mn-ea"/>
                <a:cs typeface="+mn-cs"/>
              </a:rPr>
              <a:t> model to overcome the overfitting issue. Or apply advanced data augmentation techniques. For example, there are also machine learning based libraries can transform images from one domain to another. By using it, we can transform images of summer sceneries to winter sceneries, which can make our model more robust.</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Third, we can make the application more useful, by </a:t>
            </a:r>
            <a:r>
              <a:rPr lang="en-US" altLang="zh-CN" sz="1200" kern="1200" dirty="0" smtClean="0">
                <a:solidFill>
                  <a:schemeClr val="tx1"/>
                </a:solidFill>
                <a:effectLst/>
                <a:latin typeface="+mn-lt"/>
                <a:ea typeface="+mn-ea"/>
                <a:cs typeface="+mn-cs"/>
              </a:rPr>
              <a:t>returning</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more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information</a:t>
            </a:r>
            <a:r>
              <a:rPr 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users</a:t>
            </a:r>
            <a:r>
              <a:rPr lang="en-US" sz="1200" kern="1200" dirty="0" smtClean="0">
                <a:solidFill>
                  <a:schemeClr val="tx1"/>
                </a:solidFill>
                <a:effectLst/>
                <a:latin typeface="+mn-lt"/>
                <a:ea typeface="+mn-ea"/>
                <a:cs typeface="+mn-cs"/>
              </a:rPr>
              <a:t>. For example, the history, the builder information, </a:t>
            </a:r>
            <a:r>
              <a:rPr lang="en-US" altLang="zh-CN" sz="1200" kern="1200" dirty="0" smtClean="0">
                <a:solidFill>
                  <a:schemeClr val="tx1"/>
                </a:solidFill>
                <a:effectLst/>
                <a:latin typeface="+mn-lt"/>
                <a:ea typeface="+mn-ea"/>
                <a:cs typeface="+mn-cs"/>
              </a:rPr>
              <a:t>even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further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integrate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with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some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recommendation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system</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nearby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hotels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restaurants.</a:t>
            </a:r>
            <a:r>
              <a:rPr lang="zh-CN" alt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33</a:t>
            </a:fld>
            <a:endParaRPr lang="en-US" dirty="0"/>
          </a:p>
        </p:txBody>
      </p:sp>
    </p:spTree>
    <p:extLst>
      <p:ext uri="{BB962C8B-B14F-4D97-AF65-F5344CB8AC3E}">
        <p14:creationId xmlns:p14="http://schemas.microsoft.com/office/powerpoint/2010/main" val="73617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What</a:t>
            </a:r>
            <a:r>
              <a:rPr lang="zh-CN" altLang="en-US" dirty="0" smtClean="0"/>
              <a:t> </a:t>
            </a:r>
            <a:r>
              <a:rPr lang="en-US" altLang="zh-CN" dirty="0" smtClean="0"/>
              <a:t>is</a:t>
            </a:r>
            <a:r>
              <a:rPr lang="zh-CN" altLang="en-US" dirty="0" smtClean="0"/>
              <a:t> </a:t>
            </a:r>
            <a:r>
              <a:rPr lang="en-US" altLang="zh-CN" dirty="0" smtClean="0"/>
              <a:t>landmark</a:t>
            </a:r>
            <a:r>
              <a:rPr lang="zh-CN" altLang="en-US" dirty="0" smtClean="0"/>
              <a:t> </a:t>
            </a:r>
            <a:r>
              <a:rPr lang="en-US" altLang="zh-CN" dirty="0" smtClean="0"/>
              <a:t>recognition?</a:t>
            </a:r>
            <a:r>
              <a:rPr lang="zh-CN" altLang="en-US" dirty="0" smtClean="0"/>
              <a:t> </a:t>
            </a:r>
            <a:r>
              <a:rPr lang="en-US" altLang="zh-CN" dirty="0" smtClean="0"/>
              <a:t>It</a:t>
            </a:r>
            <a:r>
              <a:rPr lang="zh-CN" altLang="en-US" dirty="0" smtClean="0"/>
              <a:t> </a:t>
            </a:r>
            <a:r>
              <a:rPr lang="en-US" altLang="zh-CN" dirty="0" smtClean="0"/>
              <a:t>helps</a:t>
            </a:r>
            <a:r>
              <a:rPr lang="zh-CN" altLang="en-US" dirty="0" smtClean="0"/>
              <a:t> </a:t>
            </a:r>
            <a:r>
              <a:rPr lang="en-US" altLang="zh-CN" dirty="0" smtClean="0"/>
              <a:t>people</a:t>
            </a:r>
            <a:r>
              <a:rPr lang="zh-CN" altLang="en-US" dirty="0" smtClean="0"/>
              <a:t> </a:t>
            </a:r>
            <a:r>
              <a:rPr lang="en-US" altLang="zh-CN" dirty="0" smtClean="0"/>
              <a:t>to</a:t>
            </a:r>
            <a:r>
              <a:rPr lang="zh-CN" altLang="en-US" dirty="0" smtClean="0"/>
              <a:t> </a:t>
            </a:r>
            <a:r>
              <a:rPr lang="en-US" altLang="zh-CN" dirty="0" smtClean="0"/>
              <a:t>recognize</a:t>
            </a:r>
            <a:r>
              <a:rPr lang="zh-CN" altLang="en-US" dirty="0" smtClean="0"/>
              <a:t> </a:t>
            </a:r>
            <a:r>
              <a:rPr lang="en-US" altLang="zh-CN" dirty="0" smtClean="0"/>
              <a:t>landmarks</a:t>
            </a:r>
            <a:r>
              <a:rPr lang="zh-CN" altLang="en-US" dirty="0" smtClean="0"/>
              <a:t> </a:t>
            </a:r>
            <a:r>
              <a:rPr lang="en-US" altLang="zh-CN" dirty="0" smtClean="0"/>
              <a:t>directly</a:t>
            </a:r>
            <a:r>
              <a:rPr lang="zh-CN" altLang="en-US" dirty="0" smtClean="0"/>
              <a:t> </a:t>
            </a:r>
            <a:r>
              <a:rPr lang="en-US" altLang="zh-CN" dirty="0" smtClean="0"/>
              <a:t>from</a:t>
            </a:r>
            <a:r>
              <a:rPr lang="zh-CN" altLang="en-US" baseline="0" dirty="0" smtClean="0"/>
              <a:t> </a:t>
            </a:r>
            <a:r>
              <a:rPr lang="en-US" altLang="zh-CN" baseline="0" dirty="0" smtClean="0"/>
              <a:t>image.</a:t>
            </a:r>
            <a:r>
              <a:rPr lang="zh-CN" altLang="en-US" baseline="0" dirty="0" smtClean="0"/>
              <a:t> </a:t>
            </a:r>
            <a:r>
              <a:rPr lang="en-US" altLang="zh-CN" baseline="0" dirty="0" smtClean="0"/>
              <a:t>The</a:t>
            </a:r>
            <a:r>
              <a:rPr lang="zh-CN" altLang="en-US" baseline="0" dirty="0" smtClean="0"/>
              <a:t> </a:t>
            </a:r>
            <a:r>
              <a:rPr lang="en-US" altLang="zh-CN" baseline="0" dirty="0" smtClean="0"/>
              <a:t>user</a:t>
            </a:r>
            <a:r>
              <a:rPr lang="zh-CN" altLang="en-US" baseline="0" dirty="0" smtClean="0"/>
              <a:t> </a:t>
            </a:r>
            <a:r>
              <a:rPr lang="en-US" altLang="zh-CN" baseline="0" dirty="0" smtClean="0"/>
              <a:t>scenarios</a:t>
            </a:r>
            <a:r>
              <a:rPr lang="zh-CN" altLang="en-US" baseline="0" dirty="0" smtClean="0"/>
              <a:t> </a:t>
            </a:r>
            <a:r>
              <a:rPr lang="en-US" altLang="zh-CN" baseline="0" dirty="0" smtClean="0"/>
              <a:t>could</a:t>
            </a:r>
            <a:r>
              <a:rPr lang="zh-CN" altLang="en-US" baseline="0" dirty="0" smtClean="0"/>
              <a:t> </a:t>
            </a:r>
            <a:r>
              <a:rPr lang="en-US" altLang="zh-CN" baseline="0" dirty="0" smtClean="0"/>
              <a:t>be,</a:t>
            </a:r>
            <a:r>
              <a:rPr lang="zh-CN" altLang="en-US" baseline="0" dirty="0" smtClean="0"/>
              <a:t> </a:t>
            </a:r>
            <a:r>
              <a:rPr lang="en-US" altLang="zh-CN" baseline="0" dirty="0" smtClean="0"/>
              <a:t>it</a:t>
            </a:r>
            <a:r>
              <a:rPr lang="zh-CN" altLang="en-US" baseline="0" dirty="0" smtClean="0"/>
              <a:t> </a:t>
            </a:r>
            <a:r>
              <a:rPr lang="en-US" altLang="zh-CN" baseline="0" dirty="0" smtClean="0"/>
              <a:t>works</a:t>
            </a:r>
            <a:r>
              <a:rPr lang="zh-CN" altLang="en-US" baseline="0" dirty="0" smtClean="0"/>
              <a:t> </a:t>
            </a:r>
            <a:r>
              <a:rPr lang="en-US" altLang="zh-CN" baseline="0" dirty="0" smtClean="0"/>
              <a:t>as</a:t>
            </a:r>
            <a:r>
              <a:rPr lang="zh-CN" altLang="en-US" baseline="0" dirty="0" smtClean="0"/>
              <a:t> </a:t>
            </a:r>
            <a:r>
              <a:rPr lang="en-US" altLang="zh-CN" baseline="0" dirty="0" smtClean="0"/>
              <a:t>tour</a:t>
            </a:r>
            <a:r>
              <a:rPr lang="zh-CN" altLang="en-US" baseline="0" dirty="0" smtClean="0"/>
              <a:t> </a:t>
            </a:r>
            <a:r>
              <a:rPr lang="en-US" altLang="zh-CN" baseline="0" dirty="0" smtClean="0"/>
              <a:t>guide</a:t>
            </a:r>
            <a:r>
              <a:rPr lang="zh-CN" altLang="en-US" baseline="0" dirty="0" smtClean="0"/>
              <a:t> </a:t>
            </a:r>
            <a:r>
              <a:rPr lang="en-US" altLang="zh-CN" baseline="0" dirty="0" smtClean="0"/>
              <a:t>when</a:t>
            </a:r>
            <a:r>
              <a:rPr lang="zh-CN" altLang="en-US" baseline="0" dirty="0" smtClean="0"/>
              <a:t> </a:t>
            </a:r>
            <a:r>
              <a:rPr lang="en-US" altLang="zh-CN" baseline="0" dirty="0" smtClean="0"/>
              <a:t>we</a:t>
            </a:r>
            <a:r>
              <a:rPr lang="zh-CN" altLang="en-US" baseline="0" dirty="0" smtClean="0"/>
              <a:t> </a:t>
            </a:r>
            <a:r>
              <a:rPr lang="en-US" altLang="zh-CN" baseline="0" dirty="0" smtClean="0"/>
              <a:t>visit</a:t>
            </a:r>
            <a:r>
              <a:rPr lang="zh-CN" altLang="en-US" baseline="0" dirty="0" smtClean="0"/>
              <a:t> </a:t>
            </a:r>
            <a:r>
              <a:rPr lang="en-US" altLang="zh-CN" baseline="0" dirty="0" smtClean="0"/>
              <a:t>new</a:t>
            </a:r>
            <a:r>
              <a:rPr lang="zh-CN" altLang="en-US" baseline="0" dirty="0" smtClean="0"/>
              <a:t> </a:t>
            </a:r>
            <a:r>
              <a:rPr lang="en-US" altLang="zh-CN" baseline="0" dirty="0" smtClean="0"/>
              <a:t>place,</a:t>
            </a:r>
            <a:r>
              <a:rPr lang="zh-CN" altLang="en-US" baseline="0" dirty="0" smtClean="0"/>
              <a:t> </a:t>
            </a:r>
            <a:r>
              <a:rPr lang="en-US" altLang="zh-CN" baseline="0" dirty="0" smtClean="0"/>
              <a:t>or</a:t>
            </a:r>
            <a:r>
              <a:rPr lang="zh-CN" altLang="en-US" baseline="0" dirty="0" smtClean="0"/>
              <a:t> </a:t>
            </a:r>
            <a:r>
              <a:rPr lang="en-US" altLang="zh-CN" baseline="0" dirty="0" smtClean="0"/>
              <a:t>help</a:t>
            </a:r>
            <a:r>
              <a:rPr lang="zh-CN" altLang="en-US" baseline="0" dirty="0" smtClean="0"/>
              <a:t> </a:t>
            </a:r>
            <a:r>
              <a:rPr lang="en-US" altLang="zh-CN" baseline="0" dirty="0" smtClean="0"/>
              <a:t>us</a:t>
            </a:r>
            <a:r>
              <a:rPr lang="zh-CN" altLang="en-US" baseline="0" dirty="0" smtClean="0"/>
              <a:t> </a:t>
            </a:r>
            <a:r>
              <a:rPr lang="en-US" altLang="zh-CN" baseline="0" dirty="0" smtClean="0"/>
              <a:t>to</a:t>
            </a:r>
            <a:r>
              <a:rPr lang="zh-CN" altLang="en-US" baseline="0" dirty="0" smtClean="0"/>
              <a:t> </a:t>
            </a:r>
            <a:r>
              <a:rPr lang="en-US" altLang="zh-CN" baseline="0" dirty="0" smtClean="0"/>
              <a:t>organize</a:t>
            </a:r>
            <a:r>
              <a:rPr lang="zh-CN" altLang="en-US" baseline="0" dirty="0" smtClean="0"/>
              <a:t> </a:t>
            </a:r>
            <a:r>
              <a:rPr lang="en-US" altLang="zh-CN" baseline="0" dirty="0" smtClean="0"/>
              <a:t>our</a:t>
            </a:r>
            <a:r>
              <a:rPr lang="zh-CN" altLang="en-US" baseline="0" dirty="0" smtClean="0"/>
              <a:t> </a:t>
            </a:r>
            <a:r>
              <a:rPr lang="en-US" altLang="zh-CN" baseline="0" dirty="0" smtClean="0"/>
              <a:t>photos</a:t>
            </a:r>
            <a:r>
              <a:rPr lang="zh-CN" altLang="en-US" baseline="0" dirty="0" smtClean="0"/>
              <a:t> </a:t>
            </a:r>
            <a:r>
              <a:rPr lang="en-US" altLang="zh-CN" baseline="0" dirty="0" smtClean="0"/>
              <a:t>after</a:t>
            </a:r>
            <a:r>
              <a:rPr lang="zh-CN" altLang="en-US" baseline="0" dirty="0" smtClean="0"/>
              <a:t> </a:t>
            </a:r>
            <a:r>
              <a:rPr lang="en-US" altLang="zh-CN" baseline="0" dirty="0" smtClean="0"/>
              <a:t>the</a:t>
            </a:r>
            <a:r>
              <a:rPr lang="zh-CN" altLang="en-US" baseline="0" dirty="0" smtClean="0"/>
              <a:t> </a:t>
            </a:r>
            <a:r>
              <a:rPr lang="en-US" altLang="zh-CN" baseline="0" dirty="0" smtClean="0"/>
              <a:t>trip.</a:t>
            </a:r>
            <a:r>
              <a:rPr lang="zh-CN" altLang="en-US" baseline="0" dirty="0" smtClean="0"/>
              <a:t> </a:t>
            </a:r>
            <a:r>
              <a:rPr lang="en-US" altLang="zh-CN" baseline="0" dirty="0" smtClean="0"/>
              <a:t>Why</a:t>
            </a:r>
            <a:r>
              <a:rPr lang="zh-CN" altLang="en-US" baseline="0" dirty="0" smtClean="0"/>
              <a:t> </a:t>
            </a:r>
            <a:r>
              <a:rPr lang="en-US" altLang="zh-CN" baseline="0" dirty="0" smtClean="0"/>
              <a:t>is</a:t>
            </a:r>
            <a:r>
              <a:rPr lang="zh-CN" altLang="en-US" baseline="0" dirty="0" smtClean="0"/>
              <a:t> </a:t>
            </a:r>
            <a:r>
              <a:rPr lang="en-US" altLang="zh-CN" baseline="0" dirty="0" smtClean="0"/>
              <a:t>hard?</a:t>
            </a:r>
            <a:r>
              <a:rPr lang="zh-CN" altLang="en-US" baseline="0" dirty="0" smtClean="0"/>
              <a:t> </a:t>
            </a:r>
            <a:r>
              <a:rPr lang="en-US" altLang="zh-CN" baseline="0" dirty="0" smtClean="0"/>
              <a:t>There</a:t>
            </a:r>
            <a:r>
              <a:rPr lang="zh-CN" altLang="en-US" baseline="0" dirty="0" smtClean="0"/>
              <a:t> </a:t>
            </a:r>
            <a:r>
              <a:rPr lang="en-US" altLang="zh-CN" baseline="0" dirty="0" smtClean="0"/>
              <a:t>is</a:t>
            </a:r>
            <a:r>
              <a:rPr lang="zh-CN" altLang="en-US" baseline="0" dirty="0" smtClean="0"/>
              <a:t> </a:t>
            </a:r>
            <a:r>
              <a:rPr lang="en-US" altLang="zh-CN" baseline="0" dirty="0" smtClean="0"/>
              <a:t>no</a:t>
            </a:r>
            <a:r>
              <a:rPr lang="zh-CN" altLang="en-US" baseline="0" dirty="0" smtClean="0"/>
              <a:t> </a:t>
            </a:r>
            <a:r>
              <a:rPr lang="en-US" altLang="zh-CN" baseline="0" dirty="0" smtClean="0"/>
              <a:t>such</a:t>
            </a:r>
            <a:r>
              <a:rPr lang="zh-CN" altLang="en-US" baseline="0" dirty="0" smtClean="0"/>
              <a:t> </a:t>
            </a:r>
            <a:r>
              <a:rPr lang="en-US" altLang="zh-CN" baseline="0" dirty="0" smtClean="0"/>
              <a:t>applications.</a:t>
            </a:r>
            <a:r>
              <a:rPr lang="zh-CN" altLang="en-US" baseline="0" dirty="0" smtClean="0"/>
              <a:t> </a:t>
            </a:r>
            <a:r>
              <a:rPr lang="en-US" altLang="zh-CN" baseline="0" dirty="0" smtClean="0"/>
              <a:t>We</a:t>
            </a:r>
            <a:r>
              <a:rPr lang="zh-CN" altLang="en-US" baseline="0" dirty="0" smtClean="0"/>
              <a:t> </a:t>
            </a:r>
            <a:r>
              <a:rPr lang="en-US" altLang="zh-CN" baseline="0" dirty="0" smtClean="0"/>
              <a:t>may</a:t>
            </a:r>
            <a:r>
              <a:rPr lang="zh-CN" altLang="en-US" baseline="0" dirty="0" smtClean="0"/>
              <a:t> </a:t>
            </a:r>
            <a:r>
              <a:rPr lang="en-US" altLang="zh-CN" baseline="0" dirty="0" smtClean="0"/>
              <a:t>use</a:t>
            </a:r>
            <a:r>
              <a:rPr lang="zh-CN" altLang="en-US" baseline="0" dirty="0" smtClean="0"/>
              <a:t> </a:t>
            </a:r>
            <a:r>
              <a:rPr lang="en-US" altLang="zh-CN" baseline="0" dirty="0" smtClean="0"/>
              <a:t>Google</a:t>
            </a:r>
            <a:r>
              <a:rPr lang="zh-CN" altLang="en-US" baseline="0" dirty="0" smtClean="0"/>
              <a:t> </a:t>
            </a:r>
            <a:r>
              <a:rPr lang="en-US" altLang="zh-CN" baseline="0" dirty="0" smtClean="0"/>
              <a:t>Image.</a:t>
            </a:r>
            <a:r>
              <a:rPr lang="zh-CN" altLang="en-US" baseline="0" dirty="0" smtClean="0"/>
              <a:t> </a:t>
            </a:r>
            <a:r>
              <a:rPr lang="en-US" altLang="zh-CN" baseline="0" dirty="0" smtClean="0"/>
              <a:t>But</a:t>
            </a:r>
            <a:r>
              <a:rPr lang="zh-CN" altLang="en-US" baseline="0" dirty="0" smtClean="0"/>
              <a:t> </a:t>
            </a:r>
            <a:r>
              <a:rPr lang="en-US" altLang="zh-CN" baseline="0" dirty="0" smtClean="0"/>
              <a:t>first,</a:t>
            </a:r>
            <a:r>
              <a:rPr lang="zh-CN" altLang="en-US" baseline="0" dirty="0" smtClean="0"/>
              <a:t> </a:t>
            </a:r>
            <a:r>
              <a:rPr lang="en-US" altLang="zh-CN" baseline="0" dirty="0" smtClean="0"/>
              <a:t>it</a:t>
            </a:r>
            <a:r>
              <a:rPr lang="zh-CN" altLang="en-US" baseline="0" dirty="0" smtClean="0"/>
              <a:t> </a:t>
            </a:r>
            <a:r>
              <a:rPr lang="en-US" altLang="zh-CN" baseline="0" dirty="0" smtClean="0"/>
              <a:t>needs</a:t>
            </a:r>
            <a:r>
              <a:rPr lang="zh-CN" altLang="en-US" baseline="0" dirty="0" smtClean="0"/>
              <a:t> </a:t>
            </a:r>
            <a:r>
              <a:rPr lang="en-US" altLang="zh-CN" baseline="0" dirty="0" smtClean="0"/>
              <a:t>internet</a:t>
            </a:r>
            <a:r>
              <a:rPr lang="zh-CN" altLang="en-US" baseline="0" dirty="0" smtClean="0"/>
              <a:t> </a:t>
            </a:r>
            <a:r>
              <a:rPr lang="en-US" altLang="zh-CN" baseline="0" dirty="0" smtClean="0"/>
              <a:t>access,</a:t>
            </a:r>
            <a:r>
              <a:rPr lang="zh-CN" altLang="en-US" baseline="0" dirty="0" smtClean="0"/>
              <a:t> </a:t>
            </a:r>
            <a:r>
              <a:rPr lang="en-US" altLang="zh-CN" baseline="0" dirty="0" smtClean="0"/>
              <a:t>and</a:t>
            </a:r>
            <a:r>
              <a:rPr lang="zh-CN" altLang="en-US" baseline="0" dirty="0" smtClean="0"/>
              <a:t> </a:t>
            </a:r>
            <a:r>
              <a:rPr lang="en-US" altLang="zh-CN" baseline="0" dirty="0" smtClean="0"/>
              <a:t>we</a:t>
            </a:r>
            <a:r>
              <a:rPr lang="zh-CN" altLang="en-US" baseline="0" dirty="0" smtClean="0"/>
              <a:t> </a:t>
            </a:r>
            <a:r>
              <a:rPr lang="en-US" altLang="zh-CN" baseline="0" dirty="0" smtClean="0"/>
              <a:t>also</a:t>
            </a:r>
            <a:r>
              <a:rPr lang="zh-CN" altLang="en-US" baseline="0" dirty="0" smtClean="0"/>
              <a:t> </a:t>
            </a:r>
            <a:r>
              <a:rPr lang="en-US" altLang="zh-CN" baseline="0" dirty="0" smtClean="0"/>
              <a:t>need</a:t>
            </a:r>
            <a:r>
              <a:rPr lang="zh-CN" altLang="en-US" baseline="0" dirty="0" smtClean="0"/>
              <a:t> </a:t>
            </a:r>
            <a:r>
              <a:rPr lang="en-US" altLang="zh-CN" baseline="0" dirty="0" smtClean="0"/>
              <a:t>Google</a:t>
            </a:r>
            <a:r>
              <a:rPr lang="zh-CN" altLang="en-US" baseline="0" dirty="0" smtClean="0"/>
              <a:t> </a:t>
            </a:r>
            <a:r>
              <a:rPr lang="en-US" altLang="zh-CN" baseline="0" dirty="0" smtClean="0"/>
              <a:t>service</a:t>
            </a:r>
            <a:r>
              <a:rPr lang="zh-CN" altLang="en-US" baseline="0" dirty="0" smtClean="0"/>
              <a:t> </a:t>
            </a:r>
            <a:r>
              <a:rPr lang="en-US" altLang="zh-CN" baseline="0" dirty="0" smtClean="0"/>
              <a:t>available.</a:t>
            </a:r>
            <a:r>
              <a:rPr lang="zh-CN" altLang="en-US" baseline="0" dirty="0" smtClean="0"/>
              <a:t> </a:t>
            </a:r>
            <a:r>
              <a:rPr lang="en-US" altLang="zh-CN" baseline="0" dirty="0" smtClean="0"/>
              <a:t>Second,</a:t>
            </a:r>
            <a:r>
              <a:rPr lang="zh-CN" altLang="en-US" baseline="0" dirty="0" smtClean="0"/>
              <a:t> </a:t>
            </a:r>
            <a:r>
              <a:rPr lang="en-US" altLang="zh-CN" baseline="0" dirty="0" smtClean="0"/>
              <a:t>it</a:t>
            </a:r>
            <a:r>
              <a:rPr lang="zh-CN" altLang="en-US" baseline="0" dirty="0" smtClean="0"/>
              <a:t> </a:t>
            </a:r>
            <a:r>
              <a:rPr lang="en-US" altLang="zh-CN" baseline="0" dirty="0" smtClean="0"/>
              <a:t>is</a:t>
            </a:r>
            <a:r>
              <a:rPr lang="zh-CN" altLang="en-US" baseline="0" dirty="0" smtClean="0"/>
              <a:t> </a:t>
            </a:r>
            <a:r>
              <a:rPr lang="en-US" altLang="zh-CN" baseline="0" dirty="0" smtClean="0"/>
              <a:t>not</a:t>
            </a:r>
            <a:r>
              <a:rPr lang="zh-CN" altLang="en-US" baseline="0" dirty="0" smtClean="0"/>
              <a:t> </a:t>
            </a:r>
            <a:r>
              <a:rPr lang="en-US" altLang="zh-CN" baseline="0" dirty="0" smtClean="0"/>
              <a:t>design</a:t>
            </a:r>
            <a:r>
              <a:rPr lang="zh-CN" altLang="en-US" baseline="0" dirty="0" smtClean="0"/>
              <a:t> </a:t>
            </a:r>
            <a:r>
              <a:rPr lang="en-US" altLang="zh-CN" baseline="0" dirty="0" smtClean="0"/>
              <a:t>for</a:t>
            </a:r>
            <a:r>
              <a:rPr lang="zh-CN" altLang="en-US" baseline="0" dirty="0" smtClean="0"/>
              <a:t> </a:t>
            </a:r>
            <a:r>
              <a:rPr lang="en-US" altLang="zh-CN" baseline="0" dirty="0" smtClean="0"/>
              <a:t>landmark</a:t>
            </a:r>
            <a:r>
              <a:rPr lang="zh-CN" altLang="en-US" baseline="0" dirty="0" smtClean="0"/>
              <a:t> </a:t>
            </a:r>
            <a:r>
              <a:rPr lang="en-US" altLang="zh-CN" baseline="0" dirty="0" smtClean="0"/>
              <a:t>recognition</a:t>
            </a:r>
            <a:r>
              <a:rPr lang="zh-CN" altLang="en-US" baseline="0" dirty="0" smtClean="0"/>
              <a:t> </a:t>
            </a:r>
            <a:r>
              <a:rPr lang="en-US" altLang="zh-CN" baseline="0" dirty="0" smtClean="0"/>
              <a:t>purpose,</a:t>
            </a:r>
            <a:r>
              <a:rPr lang="zh-CN" altLang="en-US" baseline="0" dirty="0" smtClean="0"/>
              <a:t> </a:t>
            </a:r>
            <a:r>
              <a:rPr lang="en-US" altLang="zh-CN" baseline="0" dirty="0" smtClean="0"/>
              <a:t>so</a:t>
            </a:r>
            <a:r>
              <a:rPr lang="zh-CN" altLang="en-US" baseline="0" dirty="0" smtClean="0"/>
              <a:t> </a:t>
            </a:r>
            <a:r>
              <a:rPr lang="en-US" altLang="zh-CN" baseline="0" dirty="0" smtClean="0"/>
              <a:t>there</a:t>
            </a:r>
            <a:r>
              <a:rPr lang="zh-CN" altLang="en-US" baseline="0" dirty="0" smtClean="0"/>
              <a:t> </a:t>
            </a:r>
            <a:r>
              <a:rPr lang="en-US" altLang="zh-CN" baseline="0" dirty="0" smtClean="0"/>
              <a:t>is</a:t>
            </a:r>
            <a:r>
              <a:rPr lang="zh-CN" altLang="en-US" baseline="0" dirty="0" smtClean="0"/>
              <a:t> </a:t>
            </a:r>
            <a:r>
              <a:rPr lang="en-US" altLang="zh-CN" baseline="0" dirty="0" smtClean="0"/>
              <a:t>not</a:t>
            </a:r>
            <a:r>
              <a:rPr lang="zh-CN" altLang="en-US" baseline="0" dirty="0" smtClean="0"/>
              <a:t> </a:t>
            </a:r>
            <a:r>
              <a:rPr lang="en-US" altLang="zh-CN" baseline="0" dirty="0" smtClean="0"/>
              <a:t>enough</a:t>
            </a:r>
            <a:r>
              <a:rPr lang="zh-CN" altLang="en-US" baseline="0" dirty="0" smtClean="0"/>
              <a:t> </a:t>
            </a:r>
            <a:r>
              <a:rPr lang="en-US" altLang="zh-CN" baseline="0" dirty="0" smtClean="0"/>
              <a:t>data.</a:t>
            </a:r>
            <a:r>
              <a:rPr lang="zh-CN" altLang="en-US" baseline="0" dirty="0" smtClean="0"/>
              <a:t> </a:t>
            </a:r>
            <a:r>
              <a:rPr lang="en-US" altLang="zh-CN" baseline="0" dirty="0" smtClean="0"/>
              <a:t>Especially</a:t>
            </a:r>
            <a:r>
              <a:rPr lang="zh-CN" altLang="en-US" baseline="0" dirty="0" smtClean="0"/>
              <a:t> </a:t>
            </a:r>
            <a:r>
              <a:rPr lang="en-US" altLang="zh-CN" baseline="0" dirty="0" smtClean="0"/>
              <a:t>for</a:t>
            </a:r>
            <a:r>
              <a:rPr lang="zh-CN" altLang="en-US" baseline="0" dirty="0" smtClean="0"/>
              <a:t> </a:t>
            </a:r>
            <a:r>
              <a:rPr lang="en-US" altLang="zh-CN" baseline="0" dirty="0" smtClean="0"/>
              <a:t>not-so-famous</a:t>
            </a:r>
            <a:r>
              <a:rPr lang="zh-CN" altLang="en-US" baseline="0" dirty="0" smtClean="0"/>
              <a:t> </a:t>
            </a:r>
            <a:r>
              <a:rPr lang="en-US" altLang="zh-CN" baseline="0" dirty="0" smtClean="0"/>
              <a:t>landmarks</a:t>
            </a:r>
            <a:r>
              <a:rPr lang="zh-CN" altLang="en-US" baseline="0" dirty="0" smtClean="0"/>
              <a:t> </a:t>
            </a:r>
            <a:r>
              <a:rPr lang="en-US" altLang="zh-CN" baseline="0" dirty="0" smtClean="0"/>
              <a:t>in</a:t>
            </a:r>
            <a:r>
              <a:rPr lang="zh-CN" altLang="en-US" baseline="0" dirty="0" smtClean="0"/>
              <a:t> </a:t>
            </a:r>
            <a:r>
              <a:rPr lang="en-US" altLang="zh-CN" baseline="0" dirty="0" smtClean="0"/>
              <a:t>non-English</a:t>
            </a:r>
            <a:r>
              <a:rPr lang="zh-CN" altLang="en-US" baseline="0" dirty="0" smtClean="0"/>
              <a:t> </a:t>
            </a:r>
            <a:r>
              <a:rPr lang="en-US" altLang="zh-CN" baseline="0" dirty="0" smtClean="0"/>
              <a:t>speaking</a:t>
            </a:r>
            <a:r>
              <a:rPr lang="zh-CN" altLang="en-US" baseline="0" dirty="0" smtClean="0"/>
              <a:t> </a:t>
            </a:r>
            <a:r>
              <a:rPr lang="en-US" altLang="zh-CN" baseline="0" dirty="0" smtClean="0"/>
              <a:t>countries.</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5</a:t>
            </a:fld>
            <a:endParaRPr lang="en-US" dirty="0"/>
          </a:p>
        </p:txBody>
      </p:sp>
    </p:spTree>
    <p:extLst>
      <p:ext uri="{BB962C8B-B14F-4D97-AF65-F5344CB8AC3E}">
        <p14:creationId xmlns:p14="http://schemas.microsoft.com/office/powerpoint/2010/main" val="844460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Related</a:t>
            </a:r>
            <a:r>
              <a:rPr lang="zh-CN" altLang="en-US" dirty="0" smtClean="0"/>
              <a:t> </a:t>
            </a:r>
            <a:r>
              <a:rPr lang="en-US" altLang="zh-CN" dirty="0" smtClean="0"/>
              <a:t>work.</a:t>
            </a:r>
            <a:r>
              <a:rPr lang="zh-CN" altLang="en-US" dirty="0" smtClean="0"/>
              <a:t> </a:t>
            </a:r>
            <a:r>
              <a:rPr lang="en-US" altLang="zh-CN" dirty="0" smtClean="0"/>
              <a:t>Since</a:t>
            </a:r>
            <a:r>
              <a:rPr lang="zh-CN" altLang="en-US" baseline="0" dirty="0" smtClean="0"/>
              <a:t> </a:t>
            </a:r>
            <a:r>
              <a:rPr lang="en-US" altLang="zh-CN" baseline="0" dirty="0" smtClean="0"/>
              <a:t>we</a:t>
            </a:r>
            <a:r>
              <a:rPr lang="zh-CN" altLang="en-US" baseline="0" dirty="0" smtClean="0"/>
              <a:t> </a:t>
            </a:r>
            <a:r>
              <a:rPr lang="en-US" altLang="zh-CN" baseline="0" dirty="0" smtClean="0"/>
              <a:t>talked</a:t>
            </a:r>
            <a:r>
              <a:rPr lang="zh-CN" altLang="en-US" baseline="0" dirty="0" smtClean="0"/>
              <a:t> </a:t>
            </a:r>
            <a:r>
              <a:rPr lang="en-US" altLang="zh-CN" baseline="0" dirty="0" smtClean="0"/>
              <a:t>about</a:t>
            </a:r>
            <a:r>
              <a:rPr lang="zh-CN" altLang="en-US" baseline="0" dirty="0" smtClean="0"/>
              <a:t> </a:t>
            </a:r>
            <a:r>
              <a:rPr lang="en-US" altLang="zh-CN" baseline="0" dirty="0" smtClean="0"/>
              <a:t>data,</a:t>
            </a:r>
            <a:r>
              <a:rPr lang="zh-CN" altLang="en-US" baseline="0" dirty="0" smtClean="0"/>
              <a:t> </a:t>
            </a:r>
            <a:r>
              <a:rPr lang="en-US" altLang="zh-CN" baseline="0" dirty="0" smtClean="0"/>
              <a:t>let’s</a:t>
            </a:r>
            <a:r>
              <a:rPr lang="zh-CN" altLang="en-US" baseline="0" dirty="0" smtClean="0"/>
              <a:t> </a:t>
            </a:r>
            <a:r>
              <a:rPr lang="en-US" altLang="zh-CN" baseline="0" dirty="0" smtClean="0"/>
              <a:t>also</a:t>
            </a:r>
            <a:r>
              <a:rPr lang="zh-CN" altLang="en-US" baseline="0" dirty="0" smtClean="0"/>
              <a:t> </a:t>
            </a:r>
            <a:r>
              <a:rPr lang="en-US" altLang="zh-CN" baseline="0" dirty="0" smtClean="0"/>
              <a:t>started</a:t>
            </a:r>
            <a:r>
              <a:rPr lang="zh-CN" altLang="en-US" baseline="0" dirty="0" smtClean="0"/>
              <a:t> </a:t>
            </a:r>
            <a:r>
              <a:rPr lang="en-US" altLang="zh-CN" baseline="0" dirty="0" smtClean="0"/>
              <a:t>with</a:t>
            </a:r>
            <a:r>
              <a:rPr lang="zh-CN" altLang="en-US" baseline="0" dirty="0" smtClean="0"/>
              <a:t> </a:t>
            </a:r>
            <a:r>
              <a:rPr lang="en-US" altLang="zh-CN" baseline="0" dirty="0" smtClean="0"/>
              <a:t>dataset</a:t>
            </a:r>
            <a:r>
              <a:rPr lang="zh-CN" altLang="en-US" baseline="0" dirty="0" smtClean="0"/>
              <a:t> </a:t>
            </a:r>
            <a:r>
              <a:rPr lang="en-US" altLang="zh-CN" baseline="0" dirty="0" smtClean="0"/>
              <a:t>people</a:t>
            </a:r>
            <a:r>
              <a:rPr lang="zh-CN" altLang="en-US" baseline="0" dirty="0" smtClean="0"/>
              <a:t> </a:t>
            </a:r>
            <a:r>
              <a:rPr lang="en-US" altLang="zh-CN" baseline="0" dirty="0" smtClean="0"/>
              <a:t>have</a:t>
            </a:r>
            <a:r>
              <a:rPr lang="zh-CN" altLang="en-US" baseline="0" dirty="0" smtClean="0"/>
              <a:t> </a:t>
            </a:r>
            <a:r>
              <a:rPr lang="en-US" altLang="zh-CN" baseline="0" dirty="0" smtClean="0"/>
              <a:t>build</a:t>
            </a:r>
            <a:r>
              <a:rPr lang="zh-CN" altLang="en-US" baseline="0" dirty="0" smtClean="0"/>
              <a:t> </a:t>
            </a:r>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area.</a:t>
            </a:r>
            <a:r>
              <a:rPr lang="zh-CN" altLang="en-US" baseline="0" dirty="0" smtClean="0"/>
              <a:t> </a:t>
            </a:r>
            <a:r>
              <a:rPr lang="en-US" altLang="zh-CN" baseline="0" dirty="0" smtClean="0"/>
              <a:t>These</a:t>
            </a:r>
            <a:r>
              <a:rPr lang="zh-CN" altLang="en-US" baseline="0" dirty="0" smtClean="0"/>
              <a:t> </a:t>
            </a:r>
            <a:r>
              <a:rPr lang="en-US" altLang="zh-CN" baseline="0" dirty="0" smtClean="0"/>
              <a:t>two</a:t>
            </a:r>
            <a:r>
              <a:rPr lang="zh-CN" altLang="en-US" baseline="0" dirty="0" smtClean="0"/>
              <a:t> </a:t>
            </a:r>
            <a:r>
              <a:rPr lang="en-US" altLang="zh-CN" baseline="0" dirty="0" smtClean="0"/>
              <a:t>papers</a:t>
            </a:r>
            <a:r>
              <a:rPr lang="zh-CN" altLang="en-US" baseline="0" dirty="0" smtClean="0"/>
              <a:t> </a:t>
            </a:r>
            <a:r>
              <a:rPr lang="en-US" altLang="zh-CN" baseline="0" dirty="0" smtClean="0"/>
              <a:t>motivate</a:t>
            </a:r>
            <a:r>
              <a:rPr lang="zh-CN" altLang="en-US" baseline="0" dirty="0" smtClean="0"/>
              <a:t> </a:t>
            </a:r>
            <a:r>
              <a:rPr lang="en-US" altLang="zh-CN" baseline="0" dirty="0" smtClean="0"/>
              <a:t>me</a:t>
            </a:r>
            <a:r>
              <a:rPr lang="zh-CN" altLang="en-US" baseline="0" dirty="0" smtClean="0"/>
              <a:t> </a:t>
            </a:r>
            <a:r>
              <a:rPr lang="en-US" altLang="zh-CN" baseline="0" dirty="0" smtClean="0"/>
              <a:t>to</a:t>
            </a:r>
            <a:r>
              <a:rPr lang="zh-CN" altLang="en-US" baseline="0" dirty="0" smtClean="0"/>
              <a:t> </a:t>
            </a:r>
            <a:r>
              <a:rPr lang="en-US" altLang="zh-CN" baseline="0" dirty="0" smtClean="0"/>
              <a:t>do</a:t>
            </a:r>
            <a:r>
              <a:rPr lang="zh-CN" altLang="en-US" baseline="0" dirty="0" smtClean="0"/>
              <a:t> </a:t>
            </a:r>
            <a:r>
              <a:rPr lang="en-US" altLang="zh-CN" baseline="0" dirty="0" smtClean="0"/>
              <a:t>project</a:t>
            </a:r>
            <a:r>
              <a:rPr lang="zh-CN" altLang="en-US" baseline="0" dirty="0" smtClean="0"/>
              <a:t> </a:t>
            </a:r>
            <a:r>
              <a:rPr lang="en-US" altLang="zh-CN" baseline="0" dirty="0" smtClean="0"/>
              <a:t>on</a:t>
            </a:r>
            <a:r>
              <a:rPr lang="zh-CN" altLang="en-US" baseline="0" dirty="0" smtClean="0"/>
              <a:t> </a:t>
            </a:r>
            <a:r>
              <a:rPr lang="en-US" altLang="zh-CN" baseline="0" dirty="0" smtClean="0"/>
              <a:t>Chinese</a:t>
            </a:r>
            <a:r>
              <a:rPr lang="zh-CN" altLang="en-US" baseline="0" dirty="0" smtClean="0"/>
              <a:t> </a:t>
            </a:r>
            <a:r>
              <a:rPr lang="en-US" altLang="zh-CN" baseline="0" dirty="0" smtClean="0"/>
              <a:t>landmark</a:t>
            </a:r>
            <a:r>
              <a:rPr lang="zh-CN" altLang="en-US" baseline="0" dirty="0" smtClean="0"/>
              <a:t> </a:t>
            </a:r>
            <a:r>
              <a:rPr lang="en-US" altLang="zh-CN" baseline="0" dirty="0" smtClean="0"/>
              <a:t>recognition.</a:t>
            </a:r>
            <a:r>
              <a:rPr lang="zh-CN" altLang="en-US" baseline="0" dirty="0" smtClean="0"/>
              <a:t> </a:t>
            </a:r>
            <a:r>
              <a:rPr lang="en-US" altLang="zh-CN" baseline="0" dirty="0" smtClean="0"/>
              <a:t>The</a:t>
            </a:r>
            <a:r>
              <a:rPr lang="zh-CN" altLang="en-US" baseline="0" dirty="0" smtClean="0"/>
              <a:t> </a:t>
            </a:r>
            <a:r>
              <a:rPr lang="en-US" altLang="zh-CN" baseline="0" dirty="0" smtClean="0"/>
              <a:t>first</a:t>
            </a:r>
            <a:r>
              <a:rPr lang="zh-CN" altLang="en-US" baseline="0" dirty="0" smtClean="0"/>
              <a:t> </a:t>
            </a:r>
            <a:r>
              <a:rPr lang="en-US" altLang="zh-CN" baseline="0" dirty="0" smtClean="0"/>
              <a:t>paper</a:t>
            </a:r>
            <a:r>
              <a:rPr lang="zh-CN" altLang="en-US" baseline="0" dirty="0" smtClean="0"/>
              <a:t> </a:t>
            </a:r>
            <a:r>
              <a:rPr lang="en-US" altLang="zh-CN" baseline="0" dirty="0" smtClean="0"/>
              <a:t>build</a:t>
            </a:r>
            <a:r>
              <a:rPr lang="zh-CN" altLang="en-US" baseline="0" dirty="0" smtClean="0"/>
              <a:t> </a:t>
            </a:r>
            <a:r>
              <a:rPr lang="en-US" altLang="zh-CN" baseline="0" dirty="0" smtClean="0"/>
              <a:t>a</a:t>
            </a:r>
            <a:r>
              <a:rPr lang="zh-CN" altLang="en-US" baseline="0" dirty="0" smtClean="0"/>
              <a:t> </a:t>
            </a:r>
            <a:r>
              <a:rPr lang="en-US" altLang="zh-CN" baseline="0" dirty="0" smtClean="0"/>
              <a:t>world</a:t>
            </a:r>
            <a:r>
              <a:rPr lang="zh-CN" altLang="en-US" baseline="0" dirty="0" smtClean="0"/>
              <a:t> </a:t>
            </a:r>
            <a:r>
              <a:rPr lang="en-US" altLang="zh-CN" baseline="0" dirty="0" smtClean="0"/>
              <a:t>wide</a:t>
            </a:r>
            <a:r>
              <a:rPr lang="zh-CN" altLang="en-US" baseline="0" dirty="0" smtClean="0"/>
              <a:t> </a:t>
            </a:r>
            <a:r>
              <a:rPr lang="en-US" altLang="zh-CN" baseline="0" dirty="0" smtClean="0"/>
              <a:t>landmark</a:t>
            </a:r>
            <a:r>
              <a:rPr lang="zh-CN" altLang="en-US" baseline="0" dirty="0" smtClean="0"/>
              <a:t> </a:t>
            </a:r>
            <a:r>
              <a:rPr lang="en-US" altLang="zh-CN" baseline="0" dirty="0" smtClean="0"/>
              <a:t>dataset,</a:t>
            </a:r>
            <a:r>
              <a:rPr lang="zh-CN" altLang="en-US" baseline="0" dirty="0" smtClean="0"/>
              <a:t> </a:t>
            </a:r>
            <a:r>
              <a:rPr lang="en-US" altLang="zh-CN" baseline="0" dirty="0" smtClean="0"/>
              <a:t>China</a:t>
            </a:r>
            <a:r>
              <a:rPr lang="zh-CN" altLang="en-US" baseline="0" dirty="0" smtClean="0"/>
              <a:t> </a:t>
            </a:r>
            <a:r>
              <a:rPr lang="en-US" altLang="zh-CN" baseline="0" dirty="0" smtClean="0"/>
              <a:t>only</a:t>
            </a:r>
            <a:r>
              <a:rPr lang="zh-CN" altLang="en-US" baseline="0" dirty="0" smtClean="0"/>
              <a:t> </a:t>
            </a:r>
            <a:r>
              <a:rPr lang="en-US" altLang="zh-CN" baseline="0" dirty="0" smtClean="0"/>
              <a:t>has</a:t>
            </a:r>
            <a:r>
              <a:rPr lang="zh-CN" altLang="en-US" baseline="0" dirty="0" smtClean="0"/>
              <a:t> </a:t>
            </a:r>
            <a:r>
              <a:rPr lang="en-US" altLang="zh-CN" baseline="0" dirty="0" smtClean="0"/>
              <a:t>101</a:t>
            </a:r>
            <a:r>
              <a:rPr lang="zh-CN" altLang="en-US" baseline="0" dirty="0" smtClean="0"/>
              <a:t> </a:t>
            </a:r>
            <a:r>
              <a:rPr lang="en-US" altLang="zh-CN" baseline="0" dirty="0" smtClean="0"/>
              <a:t>landmarks.</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their</a:t>
            </a:r>
            <a:r>
              <a:rPr lang="zh-CN" altLang="en-US" baseline="0" dirty="0" smtClean="0"/>
              <a:t> </a:t>
            </a:r>
            <a:r>
              <a:rPr lang="en-US" altLang="zh-CN" baseline="0" dirty="0" smtClean="0"/>
              <a:t>work,</a:t>
            </a:r>
            <a:r>
              <a:rPr lang="zh-CN" altLang="en-US" baseline="0" dirty="0" smtClean="0"/>
              <a:t> </a:t>
            </a:r>
            <a:r>
              <a:rPr lang="en-US" altLang="zh-CN" baseline="0" dirty="0" smtClean="0"/>
              <a:t>Google</a:t>
            </a:r>
            <a:r>
              <a:rPr lang="zh-CN" altLang="en-US" baseline="0" dirty="0" smtClean="0"/>
              <a:t> </a:t>
            </a:r>
            <a:r>
              <a:rPr lang="en-US" altLang="zh-CN" baseline="0" dirty="0" smtClean="0"/>
              <a:t>release</a:t>
            </a:r>
            <a:r>
              <a:rPr lang="zh-CN" altLang="en-US" baseline="0" dirty="0" smtClean="0"/>
              <a:t> </a:t>
            </a:r>
            <a:r>
              <a:rPr lang="en-US" altLang="zh-CN" baseline="0" dirty="0" smtClean="0"/>
              <a:t>Google-landmarks,</a:t>
            </a:r>
            <a:r>
              <a:rPr lang="zh-CN" altLang="en-US" baseline="0" dirty="0" smtClean="0"/>
              <a:t> </a:t>
            </a:r>
            <a:r>
              <a:rPr lang="en-US" altLang="zh-CN" baseline="0" dirty="0" smtClean="0"/>
              <a:t>the</a:t>
            </a:r>
            <a:r>
              <a:rPr lang="zh-CN" altLang="en-US" baseline="0" dirty="0" smtClean="0"/>
              <a:t> </a:t>
            </a:r>
            <a:r>
              <a:rPr lang="en-US" altLang="zh-CN" baseline="0" dirty="0" smtClean="0"/>
              <a:t>biggest</a:t>
            </a:r>
            <a:r>
              <a:rPr lang="zh-CN" altLang="en-US" baseline="0" dirty="0" smtClean="0"/>
              <a:t> </a:t>
            </a:r>
            <a:r>
              <a:rPr lang="en-US" altLang="zh-CN" baseline="0" dirty="0" smtClean="0"/>
              <a:t>landmark</a:t>
            </a:r>
            <a:r>
              <a:rPr lang="zh-CN" altLang="en-US" baseline="0" dirty="0" smtClean="0"/>
              <a:t> </a:t>
            </a:r>
            <a:r>
              <a:rPr lang="en-US" altLang="zh-CN" baseline="0" dirty="0" smtClean="0"/>
              <a:t>dataset,</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geolocation</a:t>
            </a:r>
            <a:r>
              <a:rPr lang="zh-CN" altLang="en-US" baseline="0" dirty="0" smtClean="0"/>
              <a:t> </a:t>
            </a:r>
            <a:r>
              <a:rPr lang="en-US" altLang="zh-CN" baseline="0" dirty="0" smtClean="0"/>
              <a:t>distribution</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dataset,</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tell</a:t>
            </a:r>
            <a:r>
              <a:rPr lang="zh-CN" altLang="en-US" baseline="0" dirty="0" smtClean="0"/>
              <a:t> </a:t>
            </a:r>
            <a:r>
              <a:rPr lang="en-US" altLang="zh-CN" baseline="0" dirty="0" smtClean="0"/>
              <a:t>most</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landmarks</a:t>
            </a:r>
            <a:r>
              <a:rPr lang="zh-CN" altLang="en-US" baseline="0" dirty="0" smtClean="0"/>
              <a:t> </a:t>
            </a:r>
            <a:r>
              <a:rPr lang="en-US" altLang="zh-CN" baseline="0" dirty="0" smtClean="0"/>
              <a:t>are</a:t>
            </a:r>
            <a:r>
              <a:rPr lang="zh-CN" altLang="en-US" baseline="0" dirty="0" smtClean="0"/>
              <a:t> </a:t>
            </a:r>
            <a:r>
              <a:rPr lang="en-US" altLang="zh-CN" baseline="0" dirty="0" smtClean="0"/>
              <a:t>located</a:t>
            </a:r>
            <a:r>
              <a:rPr lang="zh-CN" altLang="en-US" baseline="0" dirty="0" smtClean="0"/>
              <a:t> </a:t>
            </a:r>
            <a:r>
              <a:rPr lang="en-US" altLang="zh-CN" baseline="0" dirty="0" smtClean="0"/>
              <a:t>in</a:t>
            </a:r>
            <a:r>
              <a:rPr lang="zh-CN" altLang="en-US" baseline="0" dirty="0" smtClean="0"/>
              <a:t> </a:t>
            </a:r>
            <a:r>
              <a:rPr lang="en-US" altLang="zh-CN" baseline="0" dirty="0" smtClean="0"/>
              <a:t>North</a:t>
            </a:r>
            <a:r>
              <a:rPr lang="zh-CN" altLang="en-US" baseline="0" dirty="0" smtClean="0"/>
              <a:t> </a:t>
            </a:r>
            <a:r>
              <a:rPr lang="en-US" altLang="zh-CN" baseline="0" dirty="0" smtClean="0"/>
              <a:t>America</a:t>
            </a:r>
            <a:r>
              <a:rPr lang="zh-CN" altLang="en-US" baseline="0" dirty="0" smtClean="0"/>
              <a:t> </a:t>
            </a:r>
            <a:r>
              <a:rPr lang="en-US" altLang="zh-CN" baseline="0" dirty="0" smtClean="0"/>
              <a:t>and</a:t>
            </a:r>
            <a:r>
              <a:rPr lang="zh-CN" altLang="en-US" baseline="0" dirty="0" smtClean="0"/>
              <a:t> </a:t>
            </a:r>
            <a:r>
              <a:rPr lang="en-US" altLang="zh-CN" baseline="0" dirty="0" smtClean="0"/>
              <a:t>Europe.</a:t>
            </a:r>
            <a:r>
              <a:rPr lang="zh-CN" altLang="en-US" baseline="0" dirty="0" smtClean="0"/>
              <a:t> </a:t>
            </a:r>
            <a:r>
              <a:rPr lang="en-US" altLang="zh-CN" baseline="0" dirty="0" smtClean="0"/>
              <a:t>The</a:t>
            </a:r>
            <a:r>
              <a:rPr lang="zh-CN" altLang="en-US" baseline="0" dirty="0" smtClean="0"/>
              <a:t> </a:t>
            </a:r>
            <a:r>
              <a:rPr lang="en-US" altLang="zh-CN" baseline="0" dirty="0" smtClean="0"/>
              <a:t>authors</a:t>
            </a:r>
            <a:r>
              <a:rPr lang="zh-CN" altLang="en-US" baseline="0" dirty="0" smtClean="0"/>
              <a:t> </a:t>
            </a:r>
            <a:r>
              <a:rPr lang="en-US" altLang="zh-CN" baseline="0" dirty="0" smtClean="0"/>
              <a:t>attribute</a:t>
            </a:r>
            <a:r>
              <a:rPr lang="zh-CN" altLang="en-US" baseline="0" dirty="0" smtClean="0"/>
              <a:t> </a:t>
            </a:r>
            <a:r>
              <a:rPr lang="en-US" altLang="zh-CN" baseline="0" dirty="0" smtClean="0"/>
              <a:t>the</a:t>
            </a:r>
            <a:r>
              <a:rPr lang="zh-CN" altLang="en-US" baseline="0" dirty="0" smtClean="0"/>
              <a:t> </a:t>
            </a:r>
            <a:r>
              <a:rPr lang="en-US" altLang="zh-CN" baseline="0" dirty="0" smtClean="0"/>
              <a:t>location</a:t>
            </a:r>
            <a:r>
              <a:rPr lang="zh-CN" altLang="en-US" baseline="0" dirty="0" smtClean="0"/>
              <a:t> </a:t>
            </a:r>
            <a:r>
              <a:rPr lang="en-US" altLang="zh-CN" baseline="0" dirty="0" smtClean="0"/>
              <a:t>bias</a:t>
            </a:r>
            <a:r>
              <a:rPr lang="zh-CN" altLang="en-US" baseline="0" dirty="0" smtClean="0"/>
              <a:t> </a:t>
            </a:r>
            <a:r>
              <a:rPr lang="en-US" altLang="zh-CN" baseline="0" dirty="0" smtClean="0"/>
              <a:t>to</a:t>
            </a:r>
            <a:r>
              <a:rPr lang="zh-CN" altLang="en-US" baseline="0" dirty="0" smtClean="0"/>
              <a:t> </a:t>
            </a:r>
            <a:r>
              <a:rPr lang="en-US" altLang="zh-CN" baseline="0" dirty="0" smtClean="0"/>
              <a:t>1</a:t>
            </a:r>
            <a:r>
              <a:rPr lang="zh-CN" altLang="en-US" baseline="0" dirty="0" smtClean="0"/>
              <a:t> </a:t>
            </a:r>
            <a:r>
              <a:rPr lang="en-US" altLang="zh-CN" baseline="0" dirty="0" smtClean="0"/>
              <a:t>they</a:t>
            </a:r>
            <a:r>
              <a:rPr lang="zh-CN" altLang="en-US" baseline="0" dirty="0" smtClean="0"/>
              <a:t> </a:t>
            </a:r>
            <a:r>
              <a:rPr lang="en-US" altLang="zh-CN" baseline="0" dirty="0" smtClean="0"/>
              <a:t>use</a:t>
            </a:r>
            <a:r>
              <a:rPr lang="zh-CN" altLang="en-US" baseline="0" dirty="0" smtClean="0"/>
              <a:t> </a:t>
            </a:r>
            <a:r>
              <a:rPr lang="en-US" altLang="zh-CN" baseline="0" dirty="0" smtClean="0"/>
              <a:t>English</a:t>
            </a:r>
            <a:r>
              <a:rPr lang="zh-CN" altLang="en-US" baseline="0" dirty="0" smtClean="0"/>
              <a:t> </a:t>
            </a:r>
            <a:r>
              <a:rPr lang="en-US" altLang="zh-CN" baseline="0" dirty="0" smtClean="0"/>
              <a:t>mainly</a:t>
            </a:r>
            <a:r>
              <a:rPr lang="zh-CN" altLang="en-US" baseline="0" dirty="0" smtClean="0"/>
              <a:t> </a:t>
            </a:r>
            <a:r>
              <a:rPr lang="en-US" altLang="zh-CN" baseline="0" dirty="0" smtClean="0"/>
              <a:t>when</a:t>
            </a:r>
            <a:r>
              <a:rPr lang="zh-CN" altLang="en-US" baseline="0" dirty="0" smtClean="0"/>
              <a:t> </a:t>
            </a:r>
            <a:r>
              <a:rPr lang="en-US" altLang="zh-CN" baseline="0" dirty="0" smtClean="0"/>
              <a:t>they</a:t>
            </a:r>
            <a:r>
              <a:rPr lang="zh-CN" altLang="en-US" baseline="0" dirty="0" smtClean="0"/>
              <a:t> </a:t>
            </a:r>
            <a:r>
              <a:rPr lang="en-US" altLang="zh-CN" baseline="0" dirty="0" smtClean="0"/>
              <a:t>explore</a:t>
            </a:r>
            <a:r>
              <a:rPr lang="zh-CN" altLang="en-US" baseline="0" dirty="0" smtClean="0"/>
              <a:t> </a:t>
            </a:r>
            <a:r>
              <a:rPr lang="en-US" altLang="zh-CN" baseline="0" dirty="0" smtClean="0"/>
              <a:t>data</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Internet.</a:t>
            </a:r>
            <a:r>
              <a:rPr lang="zh-CN" altLang="en-US" baseline="0" dirty="0" smtClean="0"/>
              <a:t> </a:t>
            </a:r>
            <a:r>
              <a:rPr lang="en-US" altLang="zh-CN" baseline="0" dirty="0" smtClean="0"/>
              <a:t>2</a:t>
            </a:r>
            <a:r>
              <a:rPr lang="zh-CN" altLang="en-US" baseline="0" dirty="0" smtClean="0"/>
              <a:t> </a:t>
            </a:r>
            <a:r>
              <a:rPr lang="en-US" altLang="zh-CN" baseline="0" dirty="0" smtClean="0"/>
              <a:t>the</a:t>
            </a:r>
            <a:r>
              <a:rPr lang="zh-CN" altLang="en-US" baseline="0" dirty="0" smtClean="0"/>
              <a:t> </a:t>
            </a:r>
            <a:r>
              <a:rPr lang="en-US" altLang="zh-CN" baseline="0" dirty="0" smtClean="0"/>
              <a:t>user</a:t>
            </a:r>
            <a:r>
              <a:rPr lang="zh-CN" altLang="en-US" baseline="0" dirty="0" smtClean="0"/>
              <a:t> </a:t>
            </a:r>
            <a:r>
              <a:rPr lang="en-US" altLang="zh-CN" baseline="0" dirty="0" smtClean="0"/>
              <a:t>community</a:t>
            </a:r>
            <a:r>
              <a:rPr lang="zh-CN" altLang="en-US" baseline="0" dirty="0" smtClean="0"/>
              <a:t> </a:t>
            </a:r>
            <a:r>
              <a:rPr lang="en-US" altLang="zh-CN" baseline="0" dirty="0" smtClean="0"/>
              <a:t>of</a:t>
            </a:r>
            <a:r>
              <a:rPr lang="zh-CN" altLang="en-US" baseline="0" dirty="0" smtClean="0"/>
              <a:t> </a:t>
            </a:r>
            <a:r>
              <a:rPr lang="en-US" altLang="zh-CN" baseline="0" dirty="0" smtClean="0"/>
              <a:t>their</a:t>
            </a:r>
            <a:r>
              <a:rPr lang="zh-CN" altLang="en-US" baseline="0" dirty="0" smtClean="0"/>
              <a:t> </a:t>
            </a:r>
            <a:r>
              <a:rPr lang="en-US" altLang="zh-CN" baseline="0" dirty="0" smtClean="0"/>
              <a:t>data</a:t>
            </a:r>
            <a:r>
              <a:rPr lang="zh-CN" altLang="en-US" baseline="0" dirty="0" smtClean="0"/>
              <a:t> </a:t>
            </a:r>
            <a:r>
              <a:rPr lang="en-US" altLang="zh-CN" baseline="0" dirty="0" smtClean="0"/>
              <a:t>source,</a:t>
            </a:r>
            <a:r>
              <a:rPr lang="zh-CN" altLang="en-US" baseline="0" dirty="0" smtClean="0"/>
              <a:t> </a:t>
            </a:r>
            <a:r>
              <a:rPr lang="en-US" altLang="zh-CN" baseline="0" dirty="0" smtClean="0"/>
              <a:t>such</a:t>
            </a:r>
            <a:r>
              <a:rPr lang="zh-CN" altLang="en-US" baseline="0" dirty="0" smtClean="0"/>
              <a:t> </a:t>
            </a:r>
            <a:r>
              <a:rPr lang="en-US" altLang="zh-CN" baseline="0" dirty="0" smtClean="0"/>
              <a:t>as</a:t>
            </a:r>
            <a:r>
              <a:rPr lang="zh-CN" altLang="en-US" baseline="0" dirty="0" smtClean="0"/>
              <a:t> </a:t>
            </a:r>
            <a:r>
              <a:rPr lang="en-US" altLang="zh-CN" baseline="0" dirty="0" err="1" smtClean="0"/>
              <a:t>picasa</a:t>
            </a:r>
            <a:r>
              <a:rPr lang="zh-CN" altLang="en-US" baseline="0" dirty="0" smtClean="0"/>
              <a:t> </a:t>
            </a:r>
            <a:r>
              <a:rPr lang="en-US" altLang="zh-CN" baseline="0" dirty="0" smtClean="0"/>
              <a:t>and</a:t>
            </a:r>
            <a:r>
              <a:rPr lang="zh-CN" altLang="en-US" baseline="0" dirty="0" smtClean="0"/>
              <a:t> </a:t>
            </a:r>
            <a:r>
              <a:rPr lang="en-US" altLang="zh-CN" baseline="0" dirty="0" err="1" smtClean="0"/>
              <a:t>panoramio</a:t>
            </a:r>
            <a:r>
              <a:rPr lang="en-US" altLang="zh-CN" baseline="0" dirty="0" smtClean="0"/>
              <a:t>.</a:t>
            </a:r>
            <a:r>
              <a:rPr lang="zh-CN" altLang="en-US" baseline="0" dirty="0" smtClean="0"/>
              <a:t> </a:t>
            </a:r>
            <a:r>
              <a:rPr lang="en-US" altLang="zh-CN" baseline="0" dirty="0" smtClean="0"/>
              <a:t>Most</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users</a:t>
            </a:r>
            <a:r>
              <a:rPr lang="zh-CN" altLang="en-US" baseline="0" dirty="0" smtClean="0"/>
              <a:t> </a:t>
            </a:r>
            <a:r>
              <a:rPr lang="en-US" altLang="zh-CN" baseline="0" dirty="0" smtClean="0"/>
              <a:t>are</a:t>
            </a:r>
            <a:r>
              <a:rPr lang="zh-CN" altLang="en-US" baseline="0" dirty="0" smtClean="0"/>
              <a:t> </a:t>
            </a:r>
            <a:r>
              <a:rPr lang="en-US" altLang="zh-CN" baseline="0" dirty="0" smtClean="0"/>
              <a:t>from</a:t>
            </a:r>
            <a:r>
              <a:rPr lang="zh-CN" altLang="en-US" baseline="0" dirty="0" smtClean="0"/>
              <a:t> </a:t>
            </a:r>
            <a:r>
              <a:rPr lang="en-US" altLang="zh-CN" baseline="0" dirty="0" smtClean="0"/>
              <a:t>North</a:t>
            </a:r>
            <a:r>
              <a:rPr lang="zh-CN" altLang="en-US" baseline="0" dirty="0" smtClean="0"/>
              <a:t> </a:t>
            </a:r>
            <a:r>
              <a:rPr lang="en-US" altLang="zh-CN" baseline="0" dirty="0" smtClean="0"/>
              <a:t>America</a:t>
            </a:r>
            <a:r>
              <a:rPr lang="zh-CN" altLang="en-US" baseline="0" dirty="0" smtClean="0"/>
              <a:t> </a:t>
            </a:r>
            <a:r>
              <a:rPr lang="en-US" altLang="zh-CN" baseline="0" dirty="0" smtClean="0"/>
              <a:t>and</a:t>
            </a:r>
            <a:r>
              <a:rPr lang="zh-CN" altLang="en-US" baseline="0" dirty="0" smtClean="0"/>
              <a:t> </a:t>
            </a:r>
            <a:r>
              <a:rPr lang="en-US" altLang="zh-CN" baseline="0" dirty="0" smtClean="0"/>
              <a:t>Europe.</a:t>
            </a:r>
            <a:r>
              <a:rPr lang="zh-CN" altLang="en-US" baseline="0" dirty="0" smtClean="0"/>
              <a:t> </a:t>
            </a:r>
            <a:r>
              <a:rPr lang="en-US" altLang="zh-CN" baseline="0" dirty="0" smtClean="0"/>
              <a:t>So,</a:t>
            </a:r>
            <a:r>
              <a:rPr lang="zh-CN" altLang="en-US" baseline="0" dirty="0" smtClean="0"/>
              <a:t> </a:t>
            </a:r>
            <a:r>
              <a:rPr lang="en-US" altLang="zh-CN" baseline="0" dirty="0" smtClean="0"/>
              <a:t>we</a:t>
            </a:r>
            <a:r>
              <a:rPr lang="zh-CN" altLang="en-US" baseline="0" dirty="0" smtClean="0"/>
              <a:t> </a:t>
            </a:r>
            <a:r>
              <a:rPr lang="en-US" altLang="zh-CN" baseline="0" dirty="0" smtClean="0"/>
              <a:t>want</a:t>
            </a:r>
            <a:r>
              <a:rPr lang="zh-CN" altLang="en-US" baseline="0" dirty="0" smtClean="0"/>
              <a:t> </a:t>
            </a:r>
            <a:r>
              <a:rPr lang="en-US" altLang="zh-CN" baseline="0" dirty="0" smtClean="0"/>
              <a:t>to</a:t>
            </a:r>
            <a:r>
              <a:rPr lang="zh-CN" altLang="en-US" baseline="0" dirty="0" smtClean="0"/>
              <a:t> </a:t>
            </a:r>
            <a:r>
              <a:rPr lang="en-US" altLang="zh-CN" baseline="0" dirty="0" smtClean="0"/>
              <a:t>build</a:t>
            </a:r>
            <a:r>
              <a:rPr lang="zh-CN" altLang="en-US" baseline="0" dirty="0" smtClean="0"/>
              <a:t> </a:t>
            </a:r>
            <a:r>
              <a:rPr lang="en-US" altLang="zh-CN" baseline="0" dirty="0" smtClean="0"/>
              <a:t>a</a:t>
            </a:r>
            <a:r>
              <a:rPr lang="zh-CN" altLang="en-US" baseline="0" dirty="0" smtClean="0"/>
              <a:t> </a:t>
            </a:r>
            <a:r>
              <a:rPr lang="en-US" altLang="zh-CN" baseline="0" dirty="0" smtClean="0"/>
              <a:t>more</a:t>
            </a:r>
            <a:r>
              <a:rPr lang="zh-CN" altLang="en-US" baseline="0" dirty="0" smtClean="0"/>
              <a:t> </a:t>
            </a:r>
            <a:r>
              <a:rPr lang="en-US" altLang="zh-CN" baseline="0" dirty="0" smtClean="0"/>
              <a:t>comprehensive</a:t>
            </a:r>
            <a:r>
              <a:rPr lang="zh-CN" altLang="en-US" baseline="0" dirty="0" smtClean="0"/>
              <a:t> </a:t>
            </a:r>
            <a:r>
              <a:rPr lang="en-US" altLang="zh-CN" baseline="0" dirty="0" smtClean="0"/>
              <a:t>Chinsed</a:t>
            </a:r>
            <a:r>
              <a:rPr lang="zh-CN" altLang="en-US" baseline="0" dirty="0" smtClean="0"/>
              <a:t> </a:t>
            </a:r>
            <a:r>
              <a:rPr lang="en-US" altLang="zh-CN" baseline="0" dirty="0" smtClean="0"/>
              <a:t>landmark</a:t>
            </a:r>
            <a:r>
              <a:rPr lang="zh-CN" altLang="en-US" baseline="0" dirty="0" smtClean="0"/>
              <a:t> </a:t>
            </a:r>
            <a:r>
              <a:rPr lang="en-US" altLang="zh-CN" baseline="0" dirty="0" smtClean="0"/>
              <a:t>dataset</a:t>
            </a:r>
            <a:r>
              <a:rPr lang="zh-CN" altLang="en-US" baseline="0" dirty="0" smtClean="0"/>
              <a:t> </a:t>
            </a:r>
            <a:r>
              <a:rPr lang="en-US" altLang="zh-CN" baseline="0" dirty="0" smtClean="0"/>
              <a:t>a</a:t>
            </a:r>
            <a:r>
              <a:rPr lang="zh-CN" altLang="en-US" baseline="0" dirty="0" smtClean="0"/>
              <a:t> </a:t>
            </a:r>
            <a:r>
              <a:rPr lang="en-US" altLang="zh-CN" baseline="0" dirty="0" smtClean="0"/>
              <a:t>complement</a:t>
            </a:r>
            <a:r>
              <a:rPr lang="zh-CN" altLang="en-US" baseline="0" dirty="0" smtClean="0"/>
              <a:t> </a:t>
            </a:r>
            <a:r>
              <a:rPr lang="en-US" altLang="zh-CN" baseline="0" dirty="0" smtClean="0"/>
              <a:t>for</a:t>
            </a:r>
            <a:r>
              <a:rPr lang="zh-CN" altLang="en-US" baseline="0" dirty="0" smtClean="0"/>
              <a:t> </a:t>
            </a:r>
            <a:r>
              <a:rPr lang="en-US" altLang="zh-CN" baseline="0" dirty="0" smtClean="0"/>
              <a:t>current</a:t>
            </a:r>
            <a:r>
              <a:rPr lang="zh-CN" altLang="en-US" baseline="0" dirty="0" smtClean="0"/>
              <a:t> </a:t>
            </a:r>
            <a:r>
              <a:rPr lang="en-US" altLang="zh-CN" baseline="0" dirty="0" smtClean="0"/>
              <a:t>work.</a:t>
            </a:r>
            <a:r>
              <a:rPr lang="zh-CN" altLang="en-US" baseline="0" dirty="0" smtClean="0"/>
              <a:t> </a:t>
            </a:r>
            <a:r>
              <a:rPr lang="en-US" altLang="zh-CN" baseline="0" dirty="0" smtClean="0"/>
              <a:t>At</a:t>
            </a:r>
            <a:r>
              <a:rPr lang="zh-CN" altLang="en-US" baseline="0" dirty="0" smtClean="0"/>
              <a:t> </a:t>
            </a:r>
            <a:r>
              <a:rPr lang="en-US" altLang="zh-CN" baseline="0" dirty="0" smtClean="0"/>
              <a:t>first,</a:t>
            </a:r>
            <a:r>
              <a:rPr lang="zh-CN" altLang="en-US" baseline="0" dirty="0" smtClean="0"/>
              <a:t> </a:t>
            </a:r>
            <a:r>
              <a:rPr lang="en-US" altLang="zh-CN" baseline="0" dirty="0" smtClean="0"/>
              <a:t>we</a:t>
            </a:r>
            <a:r>
              <a:rPr lang="zh-CN" altLang="en-US" baseline="0" dirty="0" smtClean="0"/>
              <a:t> </a:t>
            </a:r>
            <a:r>
              <a:rPr lang="en-US" altLang="zh-CN" baseline="0" dirty="0" smtClean="0"/>
              <a:t>think</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take</a:t>
            </a:r>
            <a:r>
              <a:rPr lang="zh-CN" altLang="en-US" baseline="0" dirty="0" smtClean="0"/>
              <a:t> </a:t>
            </a:r>
            <a:r>
              <a:rPr lang="en-US" altLang="zh-CN" baseline="0" dirty="0" smtClean="0"/>
              <a:t>advantage</a:t>
            </a:r>
            <a:r>
              <a:rPr lang="zh-CN" altLang="en-US" baseline="0" dirty="0" smtClean="0"/>
              <a:t> </a:t>
            </a:r>
            <a:r>
              <a:rPr lang="en-US" altLang="zh-CN" baseline="0" dirty="0" smtClean="0"/>
              <a:t>of</a:t>
            </a:r>
            <a:r>
              <a:rPr lang="zh-CN" altLang="en-US" baseline="0" dirty="0" smtClean="0"/>
              <a:t> </a:t>
            </a:r>
            <a:r>
              <a:rPr lang="en-US" altLang="zh-CN" baseline="0" dirty="0" smtClean="0"/>
              <a:t>Google</a:t>
            </a:r>
            <a:r>
              <a:rPr lang="zh-CN" altLang="en-US" baseline="0" dirty="0" smtClean="0"/>
              <a:t> </a:t>
            </a:r>
            <a:r>
              <a:rPr lang="en-US" altLang="zh-CN" baseline="0" dirty="0" smtClean="0"/>
              <a:t>Landmarks,</a:t>
            </a:r>
            <a:r>
              <a:rPr lang="zh-CN" altLang="en-US" baseline="0" dirty="0" smtClean="0"/>
              <a:t> </a:t>
            </a:r>
            <a:r>
              <a:rPr lang="en-US" altLang="zh-CN" baseline="0" dirty="0" smtClean="0"/>
              <a:t>since</a:t>
            </a:r>
            <a:r>
              <a:rPr lang="zh-CN" altLang="en-US" baseline="0" dirty="0" smtClean="0"/>
              <a:t> </a:t>
            </a:r>
            <a:r>
              <a:rPr lang="en-US" altLang="zh-CN" baseline="0" dirty="0" smtClean="0"/>
              <a:t>it</a:t>
            </a:r>
            <a:r>
              <a:rPr lang="zh-CN" altLang="en-US" baseline="0" dirty="0" smtClean="0"/>
              <a:t> </a:t>
            </a:r>
            <a:r>
              <a:rPr lang="en-US" altLang="zh-CN" baseline="0" dirty="0" smtClean="0"/>
              <a:t>is</a:t>
            </a:r>
            <a:r>
              <a:rPr lang="zh-CN" altLang="en-US" baseline="0" dirty="0" smtClean="0"/>
              <a:t> </a:t>
            </a:r>
            <a:r>
              <a:rPr lang="en-US" altLang="zh-CN" baseline="0" dirty="0" smtClean="0"/>
              <a:t>public,</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directly</a:t>
            </a:r>
            <a:r>
              <a:rPr lang="zh-CN" altLang="en-US" baseline="0" dirty="0" smtClean="0"/>
              <a:t> </a:t>
            </a:r>
            <a:r>
              <a:rPr lang="en-US" altLang="zh-CN" baseline="0" dirty="0" smtClean="0"/>
              <a:t>use</a:t>
            </a:r>
            <a:r>
              <a:rPr lang="zh-CN" altLang="en-US" baseline="0" dirty="0" smtClean="0"/>
              <a:t> </a:t>
            </a:r>
            <a:r>
              <a:rPr lang="en-US" altLang="zh-CN" baseline="0" dirty="0" smtClean="0"/>
              <a:t>Chinsed</a:t>
            </a:r>
            <a:r>
              <a:rPr lang="zh-CN" altLang="en-US" baseline="0" dirty="0" smtClean="0"/>
              <a:t> </a:t>
            </a:r>
            <a:r>
              <a:rPr lang="en-US" altLang="zh-CN" baseline="0" dirty="0" smtClean="0"/>
              <a:t>data</a:t>
            </a:r>
            <a:r>
              <a:rPr lang="zh-CN" altLang="en-US" baseline="0" dirty="0" smtClean="0"/>
              <a:t> </a:t>
            </a:r>
            <a:r>
              <a:rPr lang="en-US" altLang="zh-CN" baseline="0" dirty="0" smtClean="0"/>
              <a:t>from</a:t>
            </a:r>
            <a:r>
              <a:rPr lang="zh-CN" altLang="en-US" baseline="0" dirty="0" smtClean="0"/>
              <a:t> </a:t>
            </a:r>
            <a:r>
              <a:rPr lang="en-US" altLang="zh-CN" baseline="0" dirty="0" smtClean="0"/>
              <a:t>it</a:t>
            </a:r>
            <a:r>
              <a:rPr lang="zh-CN" altLang="en-US" baseline="0" dirty="0" smtClean="0"/>
              <a:t> </a:t>
            </a:r>
            <a:r>
              <a:rPr lang="en-US" altLang="zh-CN" baseline="0" dirty="0" smtClean="0"/>
              <a:t>as</a:t>
            </a:r>
            <a:r>
              <a:rPr lang="zh-CN" altLang="en-US" baseline="0" dirty="0" smtClean="0"/>
              <a:t> </a:t>
            </a:r>
            <a:r>
              <a:rPr lang="en-US" altLang="zh-CN" baseline="0" dirty="0" smtClean="0"/>
              <a:t>a</a:t>
            </a:r>
            <a:r>
              <a:rPr lang="zh-CN" altLang="en-US" baseline="0" dirty="0" smtClean="0"/>
              <a:t> </a:t>
            </a:r>
            <a:r>
              <a:rPr lang="en-US" altLang="zh-CN" baseline="0" dirty="0" smtClean="0"/>
              <a:t>start.</a:t>
            </a:r>
            <a:r>
              <a:rPr lang="zh-CN" altLang="en-US" baseline="0" dirty="0" smtClean="0"/>
              <a:t> </a:t>
            </a:r>
            <a:r>
              <a:rPr lang="en-US" altLang="zh-CN" baseline="0" dirty="0" smtClean="0"/>
              <a:t>Unfortunately,</a:t>
            </a:r>
            <a:r>
              <a:rPr lang="zh-CN" altLang="en-US" baseline="0" dirty="0" smtClean="0"/>
              <a:t> </a:t>
            </a:r>
            <a:r>
              <a:rPr lang="en-US" altLang="zh-CN" baseline="0" dirty="0" smtClean="0"/>
              <a:t>here</a:t>
            </a:r>
            <a:r>
              <a:rPr lang="zh-CN" altLang="en-US" baseline="0" dirty="0" smtClean="0"/>
              <a:t> </a:t>
            </a:r>
            <a:r>
              <a:rPr lang="en-US" altLang="zh-CN" baseline="0" dirty="0" smtClean="0"/>
              <a:t>is</a:t>
            </a:r>
            <a:r>
              <a:rPr lang="zh-CN" altLang="en-US" baseline="0" dirty="0" smtClean="0"/>
              <a:t> </a:t>
            </a:r>
            <a:r>
              <a:rPr lang="en-US" altLang="zh-CN" baseline="0" dirty="0" smtClean="0"/>
              <a:t>a</a:t>
            </a:r>
            <a:r>
              <a:rPr lang="zh-CN" altLang="en-US" baseline="0" dirty="0" smtClean="0"/>
              <a:t> </a:t>
            </a:r>
            <a:r>
              <a:rPr lang="en-US" altLang="zh-CN" baseline="0" dirty="0" smtClean="0"/>
              <a:t>screenshot</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dataset,</a:t>
            </a:r>
            <a:r>
              <a:rPr lang="zh-CN" altLang="en-US" baseline="0" dirty="0" smtClean="0"/>
              <a:t> </a:t>
            </a:r>
            <a:r>
              <a:rPr lang="en-US" altLang="zh-CN" baseline="0" dirty="0" smtClean="0"/>
              <a:t>for</a:t>
            </a:r>
            <a:r>
              <a:rPr lang="zh-CN" altLang="en-US" baseline="0" dirty="0" smtClean="0"/>
              <a:t> </a:t>
            </a:r>
            <a:r>
              <a:rPr lang="en-US" altLang="zh-CN" baseline="0" dirty="0" smtClean="0"/>
              <a:t>each</a:t>
            </a:r>
            <a:r>
              <a:rPr lang="zh-CN" altLang="en-US" baseline="0" dirty="0" smtClean="0"/>
              <a:t> </a:t>
            </a:r>
            <a:r>
              <a:rPr lang="en-US" altLang="zh-CN" baseline="0" dirty="0" smtClean="0"/>
              <a:t>instance,</a:t>
            </a:r>
            <a:r>
              <a:rPr lang="zh-CN" altLang="en-US" baseline="0" dirty="0" smtClean="0"/>
              <a:t> </a:t>
            </a:r>
            <a:r>
              <a:rPr lang="en-US" altLang="zh-CN" baseline="0" dirty="0" smtClean="0"/>
              <a:t>they</a:t>
            </a:r>
            <a:r>
              <a:rPr lang="zh-CN" altLang="en-US" baseline="0" dirty="0" smtClean="0"/>
              <a:t> </a:t>
            </a:r>
            <a:r>
              <a:rPr lang="en-US" altLang="zh-CN" baseline="0" dirty="0" smtClean="0"/>
              <a:t>only</a:t>
            </a:r>
            <a:r>
              <a:rPr lang="zh-CN" altLang="en-US" baseline="0" dirty="0" smtClean="0"/>
              <a:t> </a:t>
            </a:r>
            <a:r>
              <a:rPr lang="en-US" altLang="zh-CN" baseline="0" dirty="0" smtClean="0"/>
              <a:t>provide</a:t>
            </a:r>
            <a:r>
              <a:rPr lang="zh-CN" altLang="en-US" baseline="0" dirty="0" smtClean="0"/>
              <a:t> </a:t>
            </a:r>
            <a:r>
              <a:rPr lang="en-US" altLang="zh-CN" baseline="0" dirty="0" smtClean="0"/>
              <a:t>an</a:t>
            </a:r>
            <a:r>
              <a:rPr lang="zh-CN" altLang="en-US" baseline="0" dirty="0" smtClean="0"/>
              <a:t> </a:t>
            </a:r>
            <a:r>
              <a:rPr lang="en-US" altLang="zh-CN" baseline="0" dirty="0" smtClean="0"/>
              <a:t>Image</a:t>
            </a:r>
            <a:r>
              <a:rPr lang="zh-CN" altLang="en-US" baseline="0" dirty="0" smtClean="0"/>
              <a:t> </a:t>
            </a:r>
            <a:r>
              <a:rPr lang="en-US" altLang="zh-CN" baseline="0" dirty="0" smtClean="0"/>
              <a:t>ID,</a:t>
            </a:r>
            <a:r>
              <a:rPr lang="zh-CN" altLang="en-US" baseline="0" dirty="0" smtClean="0"/>
              <a:t> </a:t>
            </a:r>
            <a:r>
              <a:rPr lang="en-US" altLang="zh-CN" baseline="0" dirty="0" err="1" smtClean="0"/>
              <a:t>url</a:t>
            </a:r>
            <a:r>
              <a:rPr lang="zh-CN" altLang="en-US" baseline="0" dirty="0" smtClean="0"/>
              <a:t> </a:t>
            </a:r>
            <a:r>
              <a:rPr lang="en-US" altLang="zh-CN" baseline="0" dirty="0" smtClean="0"/>
              <a:t>and</a:t>
            </a:r>
            <a:r>
              <a:rPr lang="zh-CN" altLang="en-US" baseline="0" dirty="0" smtClean="0"/>
              <a:t> </a:t>
            </a:r>
            <a:r>
              <a:rPr lang="en-US" altLang="zh-CN" baseline="0" dirty="0" smtClean="0"/>
              <a:t>landmark</a:t>
            </a:r>
            <a:r>
              <a:rPr lang="zh-CN" altLang="en-US" baseline="0" dirty="0" smtClean="0"/>
              <a:t> </a:t>
            </a:r>
            <a:r>
              <a:rPr lang="en-US" altLang="zh-CN" baseline="0" dirty="0" smtClean="0"/>
              <a:t>ID.</a:t>
            </a:r>
            <a:r>
              <a:rPr lang="zh-CN" altLang="en-US" baseline="0" dirty="0" smtClean="0"/>
              <a:t> </a:t>
            </a:r>
            <a:r>
              <a:rPr lang="en-US" altLang="zh-CN" baseline="0" dirty="0" smtClean="0"/>
              <a:t>It</a:t>
            </a:r>
            <a:r>
              <a:rPr lang="zh-CN" altLang="en-US" baseline="0" dirty="0" smtClean="0"/>
              <a:t> </a:t>
            </a:r>
            <a:r>
              <a:rPr lang="en-US" altLang="zh-CN" baseline="0" dirty="0" smtClean="0"/>
              <a:t>takes</a:t>
            </a:r>
            <a:r>
              <a:rPr lang="zh-CN" altLang="en-US" baseline="0" dirty="0" smtClean="0"/>
              <a:t> </a:t>
            </a:r>
            <a:r>
              <a:rPr lang="en-US" altLang="zh-CN" baseline="0" dirty="0" smtClean="0"/>
              <a:t>time</a:t>
            </a:r>
            <a:r>
              <a:rPr lang="zh-CN" altLang="en-US" baseline="0" dirty="0" smtClean="0"/>
              <a:t> </a:t>
            </a:r>
            <a:r>
              <a:rPr lang="en-US" altLang="zh-CN" baseline="0" dirty="0" smtClean="0"/>
              <a:t>and</a:t>
            </a:r>
            <a:r>
              <a:rPr lang="zh-CN" altLang="en-US" baseline="0" dirty="0" smtClean="0"/>
              <a:t> </a:t>
            </a:r>
            <a:r>
              <a:rPr lang="en-US" altLang="zh-CN" baseline="0" dirty="0" smtClean="0"/>
              <a:t>effort</a:t>
            </a:r>
            <a:r>
              <a:rPr lang="zh-CN" altLang="en-US" baseline="0" dirty="0" smtClean="0"/>
              <a:t> </a:t>
            </a:r>
            <a:r>
              <a:rPr lang="en-US" altLang="zh-CN" baseline="0" dirty="0" smtClean="0"/>
              <a:t>to</a:t>
            </a:r>
            <a:r>
              <a:rPr lang="zh-CN" altLang="en-US" baseline="0" dirty="0" smtClean="0"/>
              <a:t> </a:t>
            </a:r>
            <a:r>
              <a:rPr lang="en-US" altLang="zh-CN" baseline="0" dirty="0" smtClean="0"/>
              <a:t>retrieval</a:t>
            </a:r>
            <a:r>
              <a:rPr lang="zh-CN" altLang="en-US" baseline="0" dirty="0" smtClean="0"/>
              <a:t> </a:t>
            </a:r>
            <a:r>
              <a:rPr lang="en-US" altLang="zh-CN" baseline="0" dirty="0" smtClean="0"/>
              <a:t>Chinsed</a:t>
            </a:r>
            <a:r>
              <a:rPr lang="zh-CN" altLang="en-US" baseline="0" dirty="0" smtClean="0"/>
              <a:t> </a:t>
            </a:r>
            <a:r>
              <a:rPr lang="en-US" altLang="zh-CN" baseline="0" dirty="0" smtClean="0"/>
              <a:t>landmark</a:t>
            </a:r>
            <a:r>
              <a:rPr lang="zh-CN" altLang="en-US" baseline="0" dirty="0" smtClean="0"/>
              <a:t> </a:t>
            </a:r>
            <a:r>
              <a:rPr lang="en-US" altLang="zh-CN" baseline="0" dirty="0" smtClean="0"/>
              <a:t>information.</a:t>
            </a:r>
            <a:r>
              <a:rPr lang="zh-CN" altLang="en-US" baseline="0" dirty="0" smtClean="0"/>
              <a:t> </a:t>
            </a:r>
            <a:r>
              <a:rPr lang="en-US" altLang="zh-CN" baseline="0" dirty="0" smtClean="0"/>
              <a:t>Therefore,</a:t>
            </a:r>
            <a:r>
              <a:rPr lang="zh-CN" altLang="en-US" baseline="0" dirty="0" smtClean="0"/>
              <a:t> </a:t>
            </a:r>
            <a:r>
              <a:rPr lang="en-US" altLang="zh-CN" baseline="0" dirty="0" smtClean="0"/>
              <a:t>we</a:t>
            </a:r>
            <a:r>
              <a:rPr lang="zh-CN" altLang="en-US" baseline="0" dirty="0" smtClean="0"/>
              <a:t> </a:t>
            </a:r>
            <a:r>
              <a:rPr lang="en-US" altLang="zh-CN" baseline="0" dirty="0" smtClean="0"/>
              <a:t>will</a:t>
            </a:r>
            <a:r>
              <a:rPr lang="zh-CN" altLang="en-US" baseline="0" dirty="0" smtClean="0"/>
              <a:t> </a:t>
            </a:r>
            <a:r>
              <a:rPr lang="en-US" altLang="zh-CN" baseline="0" dirty="0" smtClean="0"/>
              <a:t>build</a:t>
            </a:r>
            <a:r>
              <a:rPr lang="zh-CN" altLang="en-US" baseline="0" dirty="0" smtClean="0"/>
              <a:t> </a:t>
            </a:r>
            <a:r>
              <a:rPr lang="en-US" altLang="zh-CN" baseline="0" dirty="0" smtClean="0"/>
              <a:t>Chinese</a:t>
            </a:r>
            <a:r>
              <a:rPr lang="zh-CN" altLang="en-US" baseline="0" dirty="0" smtClean="0"/>
              <a:t> </a:t>
            </a:r>
            <a:r>
              <a:rPr lang="en-US" altLang="zh-CN" baseline="0" dirty="0" smtClean="0"/>
              <a:t>landmark</a:t>
            </a:r>
            <a:r>
              <a:rPr lang="zh-CN" altLang="en-US" baseline="0" dirty="0" smtClean="0"/>
              <a:t> </a:t>
            </a:r>
            <a:r>
              <a:rPr lang="en-US" altLang="zh-CN" baseline="0" dirty="0" smtClean="0"/>
              <a:t>dataset</a:t>
            </a:r>
            <a:r>
              <a:rPr lang="zh-CN" altLang="en-US" baseline="0" dirty="0" smtClean="0"/>
              <a:t> </a:t>
            </a:r>
            <a:r>
              <a:rPr lang="en-US" altLang="zh-CN" baseline="0" dirty="0" smtClean="0"/>
              <a:t>from</a:t>
            </a:r>
            <a:r>
              <a:rPr lang="zh-CN" altLang="en-US" baseline="0" dirty="0" smtClean="0"/>
              <a:t> </a:t>
            </a:r>
            <a:r>
              <a:rPr lang="en-US" altLang="zh-CN" baseline="0" dirty="0" smtClean="0"/>
              <a:t>scratch.</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6</a:t>
            </a:fld>
            <a:endParaRPr lang="en-US" dirty="0"/>
          </a:p>
        </p:txBody>
      </p:sp>
    </p:spTree>
    <p:extLst>
      <p:ext uri="{BB962C8B-B14F-4D97-AF65-F5344CB8AC3E}">
        <p14:creationId xmlns:p14="http://schemas.microsoft.com/office/powerpoint/2010/main" val="1906393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There</a:t>
            </a:r>
            <a:r>
              <a:rPr lang="zh-CN" altLang="en-US" dirty="0" smtClean="0"/>
              <a:t> </a:t>
            </a:r>
            <a:r>
              <a:rPr lang="en-US" altLang="zh-CN" dirty="0" smtClean="0"/>
              <a:t>is</a:t>
            </a:r>
            <a:r>
              <a:rPr lang="zh-CN" altLang="en-US" dirty="0" smtClean="0"/>
              <a:t> </a:t>
            </a:r>
            <a:r>
              <a:rPr lang="en-US" altLang="zh-CN" dirty="0" smtClean="0"/>
              <a:t>no</a:t>
            </a:r>
            <a:r>
              <a:rPr lang="zh-CN" altLang="en-US" dirty="0" smtClean="0"/>
              <a:t> </a:t>
            </a:r>
            <a:r>
              <a:rPr lang="en-US" altLang="zh-CN" dirty="0" smtClean="0"/>
              <a:t>Chinese</a:t>
            </a:r>
            <a:r>
              <a:rPr lang="zh-CN" altLang="en-US" dirty="0" smtClean="0"/>
              <a:t> </a:t>
            </a:r>
            <a:r>
              <a:rPr lang="en-US" altLang="zh-CN" dirty="0" smtClean="0"/>
              <a:t>landmark</a:t>
            </a:r>
            <a:r>
              <a:rPr lang="zh-CN" altLang="en-US" dirty="0" smtClean="0"/>
              <a:t> </a:t>
            </a:r>
            <a:r>
              <a:rPr lang="en-US" altLang="zh-CN" dirty="0" smtClean="0"/>
              <a:t>dataset</a:t>
            </a:r>
            <a:r>
              <a:rPr lang="zh-CN" altLang="en-US" dirty="0" smtClean="0"/>
              <a:t> </a:t>
            </a:r>
            <a:r>
              <a:rPr lang="en-US" altLang="zh-CN" dirty="0" smtClean="0"/>
              <a:t>ready</a:t>
            </a:r>
            <a:r>
              <a:rPr lang="zh-CN" altLang="en-US" dirty="0" smtClean="0"/>
              <a:t> </a:t>
            </a:r>
            <a:r>
              <a:rPr lang="en-US" altLang="zh-CN" dirty="0" smtClean="0"/>
              <a:t>to</a:t>
            </a:r>
            <a:r>
              <a:rPr lang="zh-CN" altLang="en-US" dirty="0" smtClean="0"/>
              <a:t> </a:t>
            </a:r>
            <a:r>
              <a:rPr lang="en-US" altLang="zh-CN" dirty="0" smtClean="0"/>
              <a:t>use,</a:t>
            </a:r>
            <a:r>
              <a:rPr lang="zh-CN" altLang="en-US" dirty="0" smtClean="0"/>
              <a:t> </a:t>
            </a:r>
            <a:r>
              <a:rPr lang="en-US" altLang="zh-CN" dirty="0" smtClean="0"/>
              <a:t>how</a:t>
            </a:r>
            <a:r>
              <a:rPr lang="zh-CN" altLang="en-US" dirty="0" smtClean="0"/>
              <a:t> </a:t>
            </a:r>
            <a:r>
              <a:rPr lang="en-US" altLang="zh-CN" dirty="0" smtClean="0"/>
              <a:t>about</a:t>
            </a:r>
            <a:r>
              <a:rPr lang="zh-CN" altLang="en-US" dirty="0" smtClean="0"/>
              <a:t> </a:t>
            </a:r>
            <a:r>
              <a:rPr lang="en-US" altLang="zh-CN" dirty="0" smtClean="0"/>
              <a:t>the</a:t>
            </a:r>
            <a:r>
              <a:rPr lang="zh-CN" altLang="en-US" dirty="0" smtClean="0"/>
              <a:t> </a:t>
            </a:r>
            <a:r>
              <a:rPr lang="en-US" altLang="zh-CN" dirty="0" smtClean="0"/>
              <a:t>algorithms?</a:t>
            </a:r>
            <a:r>
              <a:rPr lang="zh-CN" altLang="en-US" dirty="0" smtClean="0"/>
              <a:t> </a:t>
            </a:r>
            <a:r>
              <a:rPr lang="en-US" altLang="zh-CN" dirty="0" smtClean="0"/>
              <a:t>Luckily,</a:t>
            </a:r>
            <a:r>
              <a:rPr lang="zh-CN" altLang="en-US" baseline="0" dirty="0" smtClean="0"/>
              <a:t> </a:t>
            </a:r>
            <a:r>
              <a:rPr lang="en-US" altLang="zh-CN" baseline="0" dirty="0" smtClean="0"/>
              <a:t>deep</a:t>
            </a:r>
            <a:r>
              <a:rPr lang="zh-CN" altLang="en-US" baseline="0" dirty="0" smtClean="0"/>
              <a:t> </a:t>
            </a:r>
            <a:r>
              <a:rPr lang="en-US" altLang="zh-CN" baseline="0" dirty="0" smtClean="0"/>
              <a:t>learning</a:t>
            </a:r>
            <a:r>
              <a:rPr lang="zh-CN" altLang="en-US" baseline="0" dirty="0" smtClean="0"/>
              <a:t> </a:t>
            </a:r>
            <a:r>
              <a:rPr lang="en-US" altLang="zh-CN" baseline="0" dirty="0" smtClean="0"/>
              <a:t>and</a:t>
            </a:r>
            <a:r>
              <a:rPr lang="zh-CN" altLang="en-US" baseline="0" dirty="0" smtClean="0"/>
              <a:t> </a:t>
            </a:r>
            <a:r>
              <a:rPr lang="en-US" altLang="zh-CN" baseline="0" dirty="0" smtClean="0"/>
              <a:t>especially</a:t>
            </a:r>
            <a:r>
              <a:rPr lang="zh-CN" altLang="en-US" baseline="0" dirty="0" smtClean="0"/>
              <a:t> </a:t>
            </a:r>
            <a:r>
              <a:rPr lang="en-US" altLang="zh-CN" baseline="0" dirty="0" smtClean="0"/>
              <a:t>the</a:t>
            </a:r>
            <a:r>
              <a:rPr lang="zh-CN" altLang="en-US" baseline="0" dirty="0" smtClean="0"/>
              <a:t> </a:t>
            </a:r>
            <a:r>
              <a:rPr lang="en-US" altLang="zh-CN" baseline="0" dirty="0" smtClean="0"/>
              <a:t>use</a:t>
            </a:r>
            <a:r>
              <a:rPr lang="zh-CN" altLang="en-US" baseline="0" dirty="0" smtClean="0"/>
              <a:t> </a:t>
            </a:r>
            <a:r>
              <a:rPr lang="en-US" altLang="zh-CN" baseline="0" dirty="0" smtClean="0"/>
              <a:t>of</a:t>
            </a:r>
            <a:r>
              <a:rPr lang="zh-CN" altLang="en-US" baseline="0" dirty="0" smtClean="0"/>
              <a:t> </a:t>
            </a:r>
            <a:r>
              <a:rPr lang="en-US" altLang="zh-CN" baseline="0" dirty="0" err="1" smtClean="0"/>
              <a:t>cnn</a:t>
            </a:r>
            <a:r>
              <a:rPr lang="zh-CN" altLang="en-US" baseline="0" dirty="0" smtClean="0"/>
              <a:t> </a:t>
            </a:r>
            <a:r>
              <a:rPr lang="en-US" altLang="zh-CN" baseline="0" dirty="0" smtClean="0"/>
              <a:t>have</a:t>
            </a:r>
            <a:r>
              <a:rPr lang="zh-CN" altLang="en-US" baseline="0" dirty="0" smtClean="0"/>
              <a:t> </a:t>
            </a:r>
            <a:r>
              <a:rPr lang="en-US" altLang="zh-CN" baseline="0" dirty="0" smtClean="0"/>
              <a:t>improved</a:t>
            </a:r>
            <a:r>
              <a:rPr lang="zh-CN" altLang="en-US" baseline="0" dirty="0" smtClean="0"/>
              <a:t> </a:t>
            </a:r>
            <a:r>
              <a:rPr lang="en-US" altLang="zh-CN" baseline="0" dirty="0" smtClean="0"/>
              <a:t>the</a:t>
            </a:r>
            <a:r>
              <a:rPr lang="zh-CN" altLang="en-US" baseline="0" dirty="0" smtClean="0"/>
              <a:t> </a:t>
            </a:r>
            <a:r>
              <a:rPr lang="en-US" altLang="zh-CN" baseline="0" dirty="0" smtClean="0"/>
              <a:t>stare</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art</a:t>
            </a:r>
            <a:r>
              <a:rPr lang="zh-CN" altLang="en-US" baseline="0" dirty="0" smtClean="0"/>
              <a:t> </a:t>
            </a:r>
            <a:r>
              <a:rPr lang="en-US" altLang="zh-CN" baseline="0" dirty="0" smtClean="0"/>
              <a:t>in</a:t>
            </a:r>
            <a:r>
              <a:rPr lang="zh-CN" altLang="en-US" baseline="0" dirty="0" smtClean="0"/>
              <a:t> </a:t>
            </a:r>
            <a:r>
              <a:rPr lang="en-US" altLang="zh-CN" baseline="0" dirty="0" smtClean="0"/>
              <a:t>computer</a:t>
            </a:r>
            <a:r>
              <a:rPr lang="zh-CN" altLang="en-US" baseline="0" dirty="0" smtClean="0"/>
              <a:t> </a:t>
            </a:r>
            <a:r>
              <a:rPr lang="en-US" altLang="zh-CN" baseline="0" dirty="0" smtClean="0"/>
              <a:t>vision.</a:t>
            </a:r>
            <a:r>
              <a:rPr lang="zh-CN" altLang="en-US" baseline="0" dirty="0" smtClean="0"/>
              <a:t> </a:t>
            </a:r>
            <a:r>
              <a:rPr lang="en-US" altLang="zh-CN" baseline="0" dirty="0" smtClean="0"/>
              <a:t>Recently,</a:t>
            </a:r>
            <a:r>
              <a:rPr lang="zh-CN" altLang="en-US" baseline="0" dirty="0" smtClean="0"/>
              <a:t> </a:t>
            </a:r>
            <a:r>
              <a:rPr lang="en-US" altLang="zh-CN" baseline="0" dirty="0" err="1" smtClean="0"/>
              <a:t>cnn</a:t>
            </a:r>
            <a:r>
              <a:rPr lang="zh-CN" altLang="en-US" baseline="0" dirty="0" smtClean="0"/>
              <a:t> </a:t>
            </a:r>
            <a:r>
              <a:rPr lang="en-US" altLang="zh-CN" baseline="0" dirty="0" smtClean="0"/>
              <a:t>architectures</a:t>
            </a:r>
            <a:r>
              <a:rPr lang="zh-CN" altLang="en-US" baseline="0" dirty="0" smtClean="0"/>
              <a:t> </a:t>
            </a:r>
            <a:r>
              <a:rPr lang="en-US" altLang="zh-CN" baseline="0" dirty="0" smtClean="0"/>
              <a:t>get</a:t>
            </a:r>
            <a:r>
              <a:rPr lang="zh-CN" altLang="en-US" baseline="0" dirty="0" smtClean="0"/>
              <a:t> </a:t>
            </a:r>
            <a:r>
              <a:rPr lang="en-US" altLang="zh-CN" baseline="0" dirty="0" smtClean="0"/>
              <a:t>the</a:t>
            </a:r>
            <a:r>
              <a:rPr lang="zh-CN" altLang="en-US" baseline="0" dirty="0" smtClean="0"/>
              <a:t> </a:t>
            </a:r>
            <a:r>
              <a:rPr lang="en-US" altLang="zh-CN" baseline="0" dirty="0" smtClean="0"/>
              <a:t>best</a:t>
            </a:r>
            <a:r>
              <a:rPr lang="zh-CN" altLang="en-US" baseline="0" dirty="0" smtClean="0"/>
              <a:t> </a:t>
            </a:r>
            <a:r>
              <a:rPr lang="en-US" altLang="zh-CN" baseline="0" dirty="0" smtClean="0"/>
              <a:t>results</a:t>
            </a:r>
            <a:r>
              <a:rPr lang="zh-CN" altLang="en-US" baseline="0" dirty="0" smtClean="0"/>
              <a:t> </a:t>
            </a:r>
            <a:r>
              <a:rPr lang="en-US" altLang="zh-CN" baseline="0" dirty="0" smtClean="0"/>
              <a:t>in</a:t>
            </a:r>
            <a:r>
              <a:rPr lang="zh-CN" altLang="en-US" baseline="0" dirty="0" smtClean="0"/>
              <a:t> </a:t>
            </a:r>
            <a:r>
              <a:rPr lang="en-US" altLang="zh-CN" baseline="0" dirty="0" smtClean="0"/>
              <a:t>most</a:t>
            </a:r>
            <a:r>
              <a:rPr lang="zh-CN" altLang="en-US" baseline="0" dirty="0" smtClean="0"/>
              <a:t> </a:t>
            </a:r>
            <a:r>
              <a:rPr lang="en-US" altLang="zh-CN" baseline="0" dirty="0" smtClean="0"/>
              <a:t>public</a:t>
            </a:r>
            <a:r>
              <a:rPr lang="zh-CN" altLang="en-US" baseline="0" dirty="0" smtClean="0"/>
              <a:t> </a:t>
            </a:r>
            <a:r>
              <a:rPr lang="en-US" altLang="zh-CN" baseline="0" dirty="0" smtClean="0"/>
              <a:t>visual</a:t>
            </a:r>
            <a:r>
              <a:rPr lang="zh-CN" altLang="en-US" baseline="0" dirty="0" smtClean="0"/>
              <a:t> </a:t>
            </a:r>
            <a:r>
              <a:rPr lang="en-US" altLang="zh-CN" baseline="0" dirty="0" smtClean="0"/>
              <a:t>recognition</a:t>
            </a:r>
            <a:r>
              <a:rPr lang="zh-CN" altLang="en-US" baseline="0" dirty="0" smtClean="0"/>
              <a:t> </a:t>
            </a:r>
            <a:r>
              <a:rPr lang="en-US" altLang="zh-CN" baseline="0" dirty="0" smtClean="0"/>
              <a:t>challenges.</a:t>
            </a:r>
            <a:r>
              <a:rPr lang="zh-CN" altLang="en-US" baseline="0" dirty="0" smtClean="0"/>
              <a:t> </a:t>
            </a:r>
            <a:r>
              <a:rPr lang="en-US" altLang="zh-CN" baseline="0" dirty="0" smtClean="0"/>
              <a:t>Another</a:t>
            </a:r>
            <a:r>
              <a:rPr lang="zh-CN" altLang="en-US" baseline="0" dirty="0" smtClean="0"/>
              <a:t> </a:t>
            </a:r>
            <a:r>
              <a:rPr lang="en-US" altLang="zh-CN" baseline="0" dirty="0" smtClean="0"/>
              <a:t>advantage</a:t>
            </a:r>
            <a:r>
              <a:rPr lang="zh-CN" altLang="en-US" baseline="0" dirty="0" smtClean="0"/>
              <a:t> </a:t>
            </a:r>
            <a:r>
              <a:rPr lang="en-US" altLang="zh-CN" baseline="0" dirty="0" smtClean="0"/>
              <a:t>of</a:t>
            </a:r>
            <a:r>
              <a:rPr lang="zh-CN" altLang="en-US" baseline="0" dirty="0" smtClean="0"/>
              <a:t> </a:t>
            </a:r>
            <a:r>
              <a:rPr lang="en-US" altLang="zh-CN" baseline="0" dirty="0" smtClean="0"/>
              <a:t>using</a:t>
            </a:r>
            <a:r>
              <a:rPr lang="zh-CN" altLang="en-US" baseline="0" dirty="0" smtClean="0"/>
              <a:t> </a:t>
            </a:r>
            <a:r>
              <a:rPr lang="en-US" altLang="zh-CN" baseline="0" dirty="0" smtClean="0"/>
              <a:t>CNN</a:t>
            </a:r>
            <a:r>
              <a:rPr lang="zh-CN" altLang="en-US" baseline="0" dirty="0" smtClean="0"/>
              <a:t> </a:t>
            </a:r>
            <a:r>
              <a:rPr lang="en-US" altLang="zh-CN" baseline="0" dirty="0" smtClean="0"/>
              <a:t>is</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transfer</a:t>
            </a:r>
            <a:r>
              <a:rPr lang="zh-CN" altLang="en-US" baseline="0" dirty="0" smtClean="0"/>
              <a:t> </a:t>
            </a:r>
            <a:r>
              <a:rPr lang="en-US" altLang="zh-CN" baseline="0" dirty="0" smtClean="0"/>
              <a:t>the</a:t>
            </a:r>
            <a:r>
              <a:rPr lang="zh-CN" altLang="en-US" baseline="0" dirty="0" smtClean="0"/>
              <a:t> </a:t>
            </a:r>
            <a:r>
              <a:rPr lang="en-US" altLang="zh-CN" baseline="0" dirty="0" smtClean="0"/>
              <a:t>generic</a:t>
            </a:r>
            <a:r>
              <a:rPr lang="zh-CN" altLang="en-US" baseline="0" dirty="0" smtClean="0"/>
              <a:t> </a:t>
            </a:r>
            <a:r>
              <a:rPr lang="en-US" altLang="zh-CN" baseline="0" dirty="0" smtClean="0"/>
              <a:t>extractor</a:t>
            </a:r>
            <a:r>
              <a:rPr lang="zh-CN" altLang="en-US" baseline="0" dirty="0" smtClean="0"/>
              <a:t> </a:t>
            </a:r>
            <a:r>
              <a:rPr lang="en-US" altLang="zh-CN" baseline="0" dirty="0" smtClean="0"/>
              <a:t>learned</a:t>
            </a:r>
            <a:r>
              <a:rPr lang="zh-CN" altLang="en-US" baseline="0" dirty="0" smtClean="0"/>
              <a:t> </a:t>
            </a:r>
            <a:r>
              <a:rPr lang="en-US" altLang="zh-CN" baseline="0" dirty="0" smtClean="0"/>
              <a:t>form</a:t>
            </a:r>
            <a:r>
              <a:rPr lang="zh-CN" altLang="en-US" baseline="0" dirty="0" smtClean="0"/>
              <a:t> </a:t>
            </a:r>
            <a:r>
              <a:rPr lang="en-US" altLang="zh-CN" baseline="0" dirty="0" smtClean="0"/>
              <a:t>large</a:t>
            </a:r>
            <a:r>
              <a:rPr lang="zh-CN" altLang="en-US" baseline="0" dirty="0" smtClean="0"/>
              <a:t> </a:t>
            </a:r>
            <a:r>
              <a:rPr lang="en-US" altLang="zh-CN" baseline="0" dirty="0" smtClean="0"/>
              <a:t>dataset,</a:t>
            </a:r>
            <a:r>
              <a:rPr lang="zh-CN" altLang="en-US" baseline="0" dirty="0" smtClean="0"/>
              <a:t> </a:t>
            </a:r>
            <a:r>
              <a:rPr lang="en-US" altLang="zh-CN" baseline="0" dirty="0" smtClean="0"/>
              <a:t>such</a:t>
            </a:r>
            <a:r>
              <a:rPr lang="zh-CN" altLang="en-US" baseline="0" dirty="0" smtClean="0"/>
              <a:t> </a:t>
            </a:r>
            <a:r>
              <a:rPr lang="en-US" altLang="zh-CN" baseline="0" dirty="0" smtClean="0"/>
              <a:t>as</a:t>
            </a:r>
            <a:r>
              <a:rPr lang="zh-CN" altLang="en-US" baseline="0" dirty="0" smtClean="0"/>
              <a:t> </a:t>
            </a:r>
            <a:r>
              <a:rPr lang="en-US" altLang="zh-CN" baseline="0" dirty="0" err="1" smtClean="0"/>
              <a:t>imageNet</a:t>
            </a:r>
            <a:r>
              <a:rPr lang="en-US" altLang="zh-CN" baseline="0" dirty="0" smtClean="0"/>
              <a:t>,</a:t>
            </a:r>
            <a:r>
              <a:rPr lang="zh-CN" altLang="en-US" baseline="0" dirty="0" smtClean="0"/>
              <a:t> </a:t>
            </a:r>
            <a:r>
              <a:rPr lang="en-US" altLang="zh-CN" baseline="0" dirty="0" smtClean="0"/>
              <a:t>which</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largest</a:t>
            </a:r>
            <a:r>
              <a:rPr lang="zh-CN" altLang="en-US" baseline="0" dirty="0" smtClean="0"/>
              <a:t> </a:t>
            </a:r>
            <a:r>
              <a:rPr lang="en-US" altLang="zh-CN" baseline="0" dirty="0" smtClean="0"/>
              <a:t>image</a:t>
            </a:r>
            <a:r>
              <a:rPr lang="zh-CN" altLang="en-US" baseline="0" dirty="0" smtClean="0"/>
              <a:t> </a:t>
            </a:r>
            <a:r>
              <a:rPr lang="en-US" altLang="zh-CN" baseline="0" dirty="0" smtClean="0"/>
              <a:t>dataset,</a:t>
            </a:r>
            <a:r>
              <a:rPr lang="zh-CN" altLang="en-US" baseline="0" dirty="0" smtClean="0"/>
              <a:t> </a:t>
            </a:r>
            <a:r>
              <a:rPr lang="en-US" altLang="zh-CN" baseline="0" dirty="0" smtClean="0"/>
              <a:t>to</a:t>
            </a:r>
            <a:r>
              <a:rPr lang="zh-CN" altLang="en-US" baseline="0" dirty="0" smtClean="0"/>
              <a:t> </a:t>
            </a:r>
            <a:r>
              <a:rPr lang="en-US" altLang="zh-CN" baseline="0" dirty="0" smtClean="0"/>
              <a:t>our</a:t>
            </a:r>
            <a:r>
              <a:rPr lang="zh-CN" altLang="en-US" baseline="0" dirty="0" smtClean="0"/>
              <a:t> </a:t>
            </a:r>
            <a:r>
              <a:rPr lang="en-US" altLang="zh-CN" baseline="0" dirty="0" smtClean="0"/>
              <a:t>own</a:t>
            </a:r>
            <a:r>
              <a:rPr lang="zh-CN" altLang="en-US" baseline="0" dirty="0" smtClean="0"/>
              <a:t> </a:t>
            </a:r>
            <a:r>
              <a:rPr lang="en-US" altLang="zh-CN" baseline="0" dirty="0" smtClean="0"/>
              <a:t>task</a:t>
            </a:r>
            <a:r>
              <a:rPr lang="zh-CN" altLang="en-US" baseline="0" dirty="0" smtClean="0"/>
              <a:t> </a:t>
            </a:r>
            <a:r>
              <a:rPr lang="en-US" altLang="zh-CN" baseline="0" dirty="0" smtClean="0"/>
              <a:t>of</a:t>
            </a:r>
            <a:r>
              <a:rPr lang="zh-CN" altLang="en-US" baseline="0" dirty="0" smtClean="0"/>
              <a:t> </a:t>
            </a:r>
            <a:r>
              <a:rPr lang="en-US" altLang="zh-CN" baseline="0" dirty="0" smtClean="0"/>
              <a:t>interest.</a:t>
            </a:r>
            <a:r>
              <a:rPr lang="zh-CN" altLang="en-US" baseline="0" dirty="0" smtClean="0"/>
              <a:t> </a:t>
            </a:r>
            <a:r>
              <a:rPr lang="en-US" altLang="zh-CN" baseline="0" dirty="0" smtClean="0"/>
              <a:t>There</a:t>
            </a:r>
            <a:r>
              <a:rPr lang="zh-CN" altLang="en-US" baseline="0" dirty="0" smtClean="0"/>
              <a:t> </a:t>
            </a:r>
            <a:r>
              <a:rPr lang="en-US" altLang="zh-CN" baseline="0" dirty="0" smtClean="0"/>
              <a:t>are</a:t>
            </a:r>
            <a:r>
              <a:rPr lang="zh-CN" altLang="en-US" baseline="0" dirty="0" smtClean="0"/>
              <a:t> </a:t>
            </a:r>
            <a:r>
              <a:rPr lang="en-US" altLang="zh-CN" baseline="0" dirty="0" smtClean="0"/>
              <a:t>researches</a:t>
            </a:r>
            <a:r>
              <a:rPr lang="zh-CN" altLang="en-US" baseline="0" dirty="0" smtClean="0"/>
              <a:t> </a:t>
            </a:r>
            <a:r>
              <a:rPr lang="en-US" altLang="zh-CN" baseline="0" dirty="0" smtClean="0"/>
              <a:t>show</a:t>
            </a:r>
            <a:r>
              <a:rPr lang="zh-CN" altLang="en-US" baseline="0" dirty="0" smtClean="0"/>
              <a:t> </a:t>
            </a:r>
            <a:r>
              <a:rPr lang="en-US" altLang="zh-CN" baseline="0" dirty="0" smtClean="0"/>
              <a:t>the</a:t>
            </a:r>
            <a:r>
              <a:rPr lang="zh-CN" altLang="en-US" baseline="0" dirty="0" smtClean="0"/>
              <a:t> </a:t>
            </a:r>
            <a:r>
              <a:rPr lang="en-US" altLang="zh-CN" baseline="0" dirty="0" smtClean="0"/>
              <a:t>outstanding</a:t>
            </a:r>
            <a:r>
              <a:rPr lang="zh-CN" altLang="en-US" baseline="0" dirty="0" smtClean="0"/>
              <a:t> </a:t>
            </a:r>
            <a:r>
              <a:rPr lang="en-US" altLang="zh-CN" baseline="0" dirty="0" smtClean="0"/>
              <a:t>performance</a:t>
            </a:r>
            <a:r>
              <a:rPr lang="zh-CN" altLang="en-US" baseline="0" dirty="0" smtClean="0"/>
              <a:t> </a:t>
            </a:r>
            <a:r>
              <a:rPr lang="en-US" altLang="zh-CN" baseline="0" dirty="0" smtClean="0"/>
              <a:t>when</a:t>
            </a:r>
            <a:r>
              <a:rPr lang="zh-CN" altLang="en-US" baseline="0" dirty="0" smtClean="0"/>
              <a:t> </a:t>
            </a:r>
            <a:r>
              <a:rPr lang="en-US" altLang="zh-CN" baseline="0" dirty="0" smtClean="0"/>
              <a:t>apply</a:t>
            </a:r>
            <a:r>
              <a:rPr lang="zh-CN" altLang="en-US" baseline="0" dirty="0" smtClean="0"/>
              <a:t> </a:t>
            </a:r>
            <a:r>
              <a:rPr lang="en-US" altLang="zh-CN" baseline="0" dirty="0" smtClean="0"/>
              <a:t>transfer</a:t>
            </a:r>
            <a:r>
              <a:rPr lang="zh-CN" altLang="en-US" baseline="0" dirty="0" smtClean="0"/>
              <a:t> </a:t>
            </a:r>
            <a:r>
              <a:rPr lang="en-US" altLang="zh-CN" baseline="0" dirty="0" smtClean="0"/>
              <a:t>learning</a:t>
            </a:r>
            <a:r>
              <a:rPr lang="zh-CN" altLang="en-US" baseline="0" dirty="0" smtClean="0"/>
              <a:t> </a:t>
            </a:r>
            <a:r>
              <a:rPr lang="en-US" altLang="zh-CN" baseline="0" dirty="0" smtClean="0"/>
              <a:t>to</a:t>
            </a:r>
            <a:r>
              <a:rPr lang="zh-CN" altLang="en-US" baseline="0" dirty="0" smtClean="0"/>
              <a:t> </a:t>
            </a:r>
            <a:r>
              <a:rPr lang="en-US" altLang="zh-CN" baseline="0" dirty="0" smtClean="0"/>
              <a:t>different</a:t>
            </a:r>
            <a:r>
              <a:rPr lang="zh-CN" altLang="en-US" baseline="0" dirty="0" smtClean="0"/>
              <a:t> </a:t>
            </a:r>
            <a:r>
              <a:rPr lang="en-US" altLang="zh-CN" baseline="0" dirty="0" smtClean="0"/>
              <a:t>object</a:t>
            </a:r>
            <a:r>
              <a:rPr lang="zh-CN" altLang="en-US" baseline="0" dirty="0" smtClean="0"/>
              <a:t> </a:t>
            </a:r>
            <a:r>
              <a:rPr lang="en-US" altLang="zh-CN" baseline="0" dirty="0" smtClean="0"/>
              <a:t>classification</a:t>
            </a:r>
            <a:r>
              <a:rPr lang="zh-CN" altLang="en-US" baseline="0" dirty="0" smtClean="0"/>
              <a:t> </a:t>
            </a:r>
            <a:r>
              <a:rPr lang="en-US" altLang="zh-CN" baseline="0" dirty="0" smtClean="0"/>
              <a:t>task.</a:t>
            </a:r>
            <a:r>
              <a:rPr lang="zh-CN" altLang="en-US" baseline="0" dirty="0" smtClean="0"/>
              <a:t> </a:t>
            </a:r>
            <a:r>
              <a:rPr lang="en-US" altLang="zh-CN" baseline="0" dirty="0" smtClean="0"/>
              <a:t>In</a:t>
            </a:r>
            <a:r>
              <a:rPr lang="zh-CN" altLang="en-US" baseline="0" dirty="0" smtClean="0"/>
              <a:t> </a:t>
            </a:r>
            <a:r>
              <a:rPr lang="en-US" altLang="zh-CN" baseline="0" dirty="0" smtClean="0"/>
              <a:t>our</a:t>
            </a:r>
            <a:r>
              <a:rPr lang="zh-CN" altLang="en-US" baseline="0" dirty="0" smtClean="0"/>
              <a:t> </a:t>
            </a:r>
            <a:r>
              <a:rPr lang="en-US" altLang="zh-CN" baseline="0" dirty="0" smtClean="0"/>
              <a:t>project,</a:t>
            </a:r>
            <a:r>
              <a:rPr lang="zh-CN" altLang="en-US" baseline="0" dirty="0" smtClean="0"/>
              <a:t> </a:t>
            </a:r>
            <a:r>
              <a:rPr lang="en-US" altLang="zh-CN" baseline="0" dirty="0" smtClean="0"/>
              <a:t>we</a:t>
            </a:r>
            <a:r>
              <a:rPr lang="zh-CN" altLang="en-US" baseline="0" dirty="0" smtClean="0"/>
              <a:t> </a:t>
            </a:r>
            <a:r>
              <a:rPr lang="en-US" altLang="zh-CN" baseline="0" dirty="0" smtClean="0"/>
              <a:t>use</a:t>
            </a:r>
            <a:r>
              <a:rPr lang="zh-CN" altLang="en-US" baseline="0" dirty="0" smtClean="0"/>
              <a:t> </a:t>
            </a:r>
            <a:r>
              <a:rPr lang="en-US" altLang="zh-CN" baseline="0" dirty="0" smtClean="0"/>
              <a:t>CNN</a:t>
            </a:r>
            <a:r>
              <a:rPr lang="zh-CN" altLang="en-US" baseline="0" dirty="0" smtClean="0"/>
              <a:t> </a:t>
            </a:r>
            <a:r>
              <a:rPr lang="en-US" altLang="zh-CN" baseline="0" dirty="0" smtClean="0"/>
              <a:t>and</a:t>
            </a:r>
            <a:r>
              <a:rPr lang="zh-CN" altLang="en-US" baseline="0" dirty="0" smtClean="0"/>
              <a:t> </a:t>
            </a:r>
            <a:r>
              <a:rPr lang="en-US" altLang="zh-CN" baseline="0" dirty="0" smtClean="0"/>
              <a:t>transfer</a:t>
            </a:r>
            <a:r>
              <a:rPr lang="zh-CN" altLang="en-US" baseline="0" dirty="0" smtClean="0"/>
              <a:t> </a:t>
            </a:r>
            <a:r>
              <a:rPr lang="en-US" altLang="zh-CN" baseline="0" dirty="0" smtClean="0"/>
              <a:t>learning</a:t>
            </a:r>
            <a:r>
              <a:rPr lang="zh-CN" altLang="en-US" baseline="0" dirty="0" smtClean="0"/>
              <a:t> </a:t>
            </a:r>
            <a:r>
              <a:rPr lang="en-US" altLang="zh-CN" baseline="0" dirty="0" smtClean="0"/>
              <a:t>for</a:t>
            </a:r>
            <a:r>
              <a:rPr lang="zh-CN" altLang="en-US" baseline="0" dirty="0" smtClean="0"/>
              <a:t> </a:t>
            </a:r>
            <a:r>
              <a:rPr lang="en-US" altLang="zh-CN" baseline="0" dirty="0" smtClean="0"/>
              <a:t>different</a:t>
            </a:r>
            <a:r>
              <a:rPr lang="zh-CN" altLang="en-US" baseline="0" dirty="0" smtClean="0"/>
              <a:t> </a:t>
            </a:r>
            <a:r>
              <a:rPr lang="en-US" altLang="zh-CN" baseline="0" dirty="0" smtClean="0"/>
              <a:t>purpose.</a:t>
            </a:r>
            <a:r>
              <a:rPr lang="zh-CN" altLang="en-US" baseline="0" dirty="0" smtClean="0"/>
              <a:t> </a:t>
            </a:r>
            <a:r>
              <a:rPr lang="en-US" altLang="zh-CN" baseline="0" dirty="0" smtClean="0"/>
              <a:t>We</a:t>
            </a:r>
            <a:r>
              <a:rPr lang="zh-CN" altLang="en-US" baseline="0" dirty="0" smtClean="0"/>
              <a:t> </a:t>
            </a:r>
            <a:r>
              <a:rPr lang="en-US" altLang="zh-CN" baseline="0" dirty="0" smtClean="0"/>
              <a:t>will</a:t>
            </a:r>
            <a:r>
              <a:rPr lang="zh-CN" altLang="en-US" baseline="0" dirty="0" smtClean="0"/>
              <a:t> </a:t>
            </a:r>
            <a:r>
              <a:rPr lang="en-US" altLang="zh-CN" baseline="0" dirty="0" smtClean="0"/>
              <a:t>talk</a:t>
            </a:r>
            <a:r>
              <a:rPr lang="zh-CN" altLang="en-US" baseline="0" dirty="0" smtClean="0"/>
              <a:t> </a:t>
            </a:r>
            <a:r>
              <a:rPr lang="en-US" altLang="zh-CN" baseline="0" dirty="0" smtClean="0"/>
              <a:t>about</a:t>
            </a:r>
            <a:r>
              <a:rPr lang="zh-CN" altLang="en-US" baseline="0" dirty="0" smtClean="0"/>
              <a:t> </a:t>
            </a:r>
            <a:r>
              <a:rPr lang="en-US" altLang="zh-CN" baseline="0" dirty="0" smtClean="0"/>
              <a:t>detail</a:t>
            </a:r>
            <a:r>
              <a:rPr lang="zh-CN" altLang="en-US" baseline="0" dirty="0" smtClean="0"/>
              <a:t> </a:t>
            </a:r>
            <a:r>
              <a:rPr lang="en-US" altLang="zh-CN" baseline="0" dirty="0" smtClean="0"/>
              <a:t>later.</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7</a:t>
            </a:fld>
            <a:endParaRPr lang="en-US" dirty="0"/>
          </a:p>
        </p:txBody>
      </p:sp>
    </p:spTree>
    <p:extLst>
      <p:ext uri="{BB962C8B-B14F-4D97-AF65-F5344CB8AC3E}">
        <p14:creationId xmlns:p14="http://schemas.microsoft.com/office/powerpoint/2010/main" val="1005019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8</a:t>
            </a:fld>
            <a:endParaRPr lang="en-US" dirty="0"/>
          </a:p>
        </p:txBody>
      </p:sp>
    </p:spTree>
    <p:extLst>
      <p:ext uri="{BB962C8B-B14F-4D97-AF65-F5344CB8AC3E}">
        <p14:creationId xmlns:p14="http://schemas.microsoft.com/office/powerpoint/2010/main" val="154914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a:t>
            </a:r>
            <a:r>
              <a:rPr lang="zh-CN" altLang="en-US" dirty="0" smtClean="0"/>
              <a:t> </a:t>
            </a:r>
            <a:r>
              <a:rPr lang="en-US" altLang="zh-CN" dirty="0" smtClean="0"/>
              <a:t>section</a:t>
            </a:r>
            <a:r>
              <a:rPr lang="zh-CN" altLang="en-US" dirty="0" smtClean="0"/>
              <a:t> </a:t>
            </a:r>
            <a:r>
              <a:rPr lang="en-US" altLang="zh-CN" dirty="0" smtClean="0"/>
              <a:t>covers</a:t>
            </a:r>
            <a:r>
              <a:rPr lang="zh-CN" altLang="en-US" baseline="0" dirty="0" smtClean="0"/>
              <a:t> </a:t>
            </a:r>
            <a:r>
              <a:rPr lang="en-US" altLang="zh-CN" baseline="0" dirty="0" smtClean="0"/>
              <a:t>methods</a:t>
            </a:r>
            <a:r>
              <a:rPr lang="zh-CN" altLang="en-US" baseline="0" dirty="0" smtClean="0"/>
              <a:t> </a:t>
            </a:r>
            <a:r>
              <a:rPr lang="en-US" altLang="zh-CN" baseline="0" dirty="0" smtClean="0"/>
              <a:t>and</a:t>
            </a:r>
            <a:r>
              <a:rPr lang="zh-CN" altLang="en-US" baseline="0" dirty="0" smtClean="0"/>
              <a:t> </a:t>
            </a:r>
            <a:r>
              <a:rPr lang="en-US" altLang="zh-CN" baseline="0" dirty="0" smtClean="0"/>
              <a:t>detail</a:t>
            </a:r>
            <a:r>
              <a:rPr lang="zh-CN" altLang="en-US" baseline="0" dirty="0" smtClean="0"/>
              <a:t> </a:t>
            </a:r>
            <a:r>
              <a:rPr lang="en-US" altLang="zh-CN" baseline="0" dirty="0" smtClean="0"/>
              <a:t>about</a:t>
            </a:r>
            <a:r>
              <a:rPr lang="zh-CN" altLang="en-US" baseline="0" dirty="0" smtClean="0"/>
              <a:t> </a:t>
            </a:r>
            <a:r>
              <a:rPr lang="en-US" altLang="zh-CN" baseline="0" dirty="0" smtClean="0"/>
              <a:t>my</a:t>
            </a:r>
            <a:r>
              <a:rPr lang="zh-CN" altLang="en-US" baseline="0" dirty="0" smtClean="0"/>
              <a:t> </a:t>
            </a:r>
            <a:r>
              <a:rPr lang="en-US" altLang="zh-CN" baseline="0" dirty="0" smtClean="0"/>
              <a:t>project.</a:t>
            </a:r>
            <a:r>
              <a:rPr lang="zh-CN" altLang="en-US" baseline="0" dirty="0" smtClean="0"/>
              <a:t> </a:t>
            </a:r>
            <a:r>
              <a:rPr lang="en-US" altLang="zh-CN" baseline="0" dirty="0" smtClean="0"/>
              <a:t>Let’s</a:t>
            </a:r>
            <a:r>
              <a:rPr lang="zh-CN" altLang="en-US" baseline="0" dirty="0" smtClean="0"/>
              <a:t> </a:t>
            </a:r>
            <a:r>
              <a:rPr lang="en-US" altLang="zh-CN" baseline="0" dirty="0" smtClean="0"/>
              <a:t>start</a:t>
            </a:r>
            <a:r>
              <a:rPr lang="zh-CN" altLang="en-US" baseline="0" dirty="0" smtClean="0"/>
              <a:t> </a:t>
            </a:r>
            <a:r>
              <a:rPr lang="en-US" altLang="zh-CN" baseline="0" dirty="0" smtClean="0"/>
              <a:t>with</a:t>
            </a:r>
            <a:r>
              <a:rPr lang="zh-CN" altLang="en-US" baseline="0" dirty="0" smtClean="0"/>
              <a:t> </a:t>
            </a:r>
            <a:r>
              <a:rPr lang="en-US" altLang="zh-CN" baseline="0" dirty="0" smtClean="0"/>
              <a:t>work</a:t>
            </a:r>
            <a:r>
              <a:rPr lang="zh-CN" altLang="en-US" baseline="0" dirty="0" smtClean="0"/>
              <a:t> </a:t>
            </a:r>
            <a:r>
              <a:rPr lang="en-US" altLang="zh-CN" baseline="0" dirty="0" smtClean="0"/>
              <a:t>flow.</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9</a:t>
            </a:fld>
            <a:endParaRPr lang="en-US" dirty="0"/>
          </a:p>
        </p:txBody>
      </p:sp>
    </p:spTree>
    <p:extLst>
      <p:ext uri="{BB962C8B-B14F-4D97-AF65-F5344CB8AC3E}">
        <p14:creationId xmlns:p14="http://schemas.microsoft.com/office/powerpoint/2010/main" val="1969675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Before</a:t>
            </a:r>
            <a:r>
              <a:rPr lang="zh-CN" altLang="en-US" dirty="0" smtClean="0"/>
              <a:t> </a:t>
            </a:r>
            <a:r>
              <a:rPr lang="en-US" altLang="zh-CN" dirty="0" smtClean="0"/>
              <a:t>we</a:t>
            </a:r>
            <a:r>
              <a:rPr lang="zh-CN" altLang="en-US" dirty="0" smtClean="0"/>
              <a:t> </a:t>
            </a:r>
            <a:r>
              <a:rPr lang="en-US" altLang="zh-CN" dirty="0" smtClean="0"/>
              <a:t>dive</a:t>
            </a:r>
            <a:r>
              <a:rPr lang="zh-CN" altLang="en-US" dirty="0" smtClean="0"/>
              <a:t> </a:t>
            </a:r>
            <a:r>
              <a:rPr lang="en-US" altLang="zh-CN" dirty="0" smtClean="0"/>
              <a:t>into</a:t>
            </a:r>
            <a:r>
              <a:rPr lang="zh-CN" altLang="en-US" dirty="0" smtClean="0"/>
              <a:t> </a:t>
            </a:r>
            <a:r>
              <a:rPr lang="en-US" altLang="zh-CN" dirty="0" smtClean="0"/>
              <a:t>detail,</a:t>
            </a:r>
            <a:r>
              <a:rPr lang="zh-CN" altLang="en-US" dirty="0" smtClean="0"/>
              <a:t> </a:t>
            </a:r>
            <a:r>
              <a:rPr lang="en-US" altLang="zh-CN" dirty="0" smtClean="0"/>
              <a:t>I</a:t>
            </a:r>
            <a:r>
              <a:rPr lang="zh-CN" altLang="en-US" baseline="0" dirty="0" smtClean="0"/>
              <a:t> </a:t>
            </a:r>
            <a:r>
              <a:rPr lang="en-US" altLang="zh-CN" baseline="0" dirty="0" smtClean="0"/>
              <a:t>want</a:t>
            </a:r>
            <a:r>
              <a:rPr lang="zh-CN" altLang="en-US" baseline="0" dirty="0" smtClean="0"/>
              <a:t> </a:t>
            </a:r>
            <a:r>
              <a:rPr lang="en-US" altLang="zh-CN" baseline="0" dirty="0" smtClean="0"/>
              <a:t>to</a:t>
            </a:r>
            <a:r>
              <a:rPr lang="zh-CN" altLang="en-US" baseline="0" dirty="0" smtClean="0"/>
              <a:t> </a:t>
            </a:r>
            <a:r>
              <a:rPr lang="en-US" altLang="zh-CN" baseline="0" dirty="0" smtClean="0"/>
              <a:t>let</a:t>
            </a:r>
            <a:r>
              <a:rPr lang="zh-CN" altLang="en-US" baseline="0" dirty="0" smtClean="0"/>
              <a:t> </a:t>
            </a:r>
            <a:r>
              <a:rPr lang="en-US" altLang="zh-CN" baseline="0" dirty="0" smtClean="0"/>
              <a:t>you</a:t>
            </a:r>
            <a:r>
              <a:rPr lang="zh-CN" altLang="en-US" baseline="0" dirty="0" smtClean="0"/>
              <a:t> </a:t>
            </a:r>
            <a:r>
              <a:rPr lang="en-US" altLang="zh-CN" baseline="0" dirty="0" smtClean="0"/>
              <a:t>know</a:t>
            </a:r>
            <a:r>
              <a:rPr lang="zh-CN" altLang="en-US" baseline="0" dirty="0" smtClean="0"/>
              <a:t> </a:t>
            </a:r>
            <a:r>
              <a:rPr lang="en-US" altLang="zh-CN" baseline="0" dirty="0" smtClean="0"/>
              <a:t>other</a:t>
            </a:r>
            <a:r>
              <a:rPr lang="zh-CN" altLang="en-US" baseline="0" dirty="0" smtClean="0"/>
              <a:t> </a:t>
            </a:r>
            <a:r>
              <a:rPr lang="en-US" altLang="zh-CN" baseline="0" dirty="0" smtClean="0"/>
              <a:t>options</a:t>
            </a:r>
            <a:r>
              <a:rPr lang="zh-CN" altLang="en-US" baseline="0" dirty="0" smtClean="0"/>
              <a:t> </a:t>
            </a:r>
            <a:r>
              <a:rPr lang="en-US" altLang="zh-CN" baseline="0" dirty="0" smtClean="0"/>
              <a:t>for</a:t>
            </a:r>
            <a:r>
              <a:rPr lang="zh-CN" altLang="en-US" baseline="0" dirty="0" smtClean="0"/>
              <a:t> </a:t>
            </a:r>
            <a:r>
              <a:rPr lang="en-US" altLang="zh-CN" baseline="0" dirty="0" smtClean="0"/>
              <a:t>landmark</a:t>
            </a:r>
            <a:r>
              <a:rPr lang="zh-CN" altLang="en-US" baseline="0" dirty="0" smtClean="0"/>
              <a:t> </a:t>
            </a:r>
            <a:r>
              <a:rPr lang="en-US" altLang="zh-CN" baseline="0" dirty="0" smtClean="0"/>
              <a:t>recognition.</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11</a:t>
            </a:fld>
            <a:endParaRPr lang="en-US" dirty="0"/>
          </a:p>
        </p:txBody>
      </p:sp>
    </p:spTree>
    <p:extLst>
      <p:ext uri="{BB962C8B-B14F-4D97-AF65-F5344CB8AC3E}">
        <p14:creationId xmlns:p14="http://schemas.microsoft.com/office/powerpoint/2010/main" val="557572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a:t>
            </a:r>
            <a:r>
              <a:rPr lang="zh-CN" altLang="en-US" dirty="0" smtClean="0"/>
              <a:t> </a:t>
            </a:r>
            <a:r>
              <a:rPr lang="en-US" altLang="zh-CN" dirty="0" smtClean="0"/>
              <a:t>test</a:t>
            </a:r>
            <a:r>
              <a:rPr lang="zh-CN" altLang="en-US" baseline="0" dirty="0" smtClean="0"/>
              <a:t> </a:t>
            </a:r>
            <a:r>
              <a:rPr lang="en-US" altLang="zh-CN" baseline="0" dirty="0" smtClean="0"/>
              <a:t>the</a:t>
            </a:r>
            <a:r>
              <a:rPr lang="zh-CN" altLang="en-US" baseline="0" dirty="0" smtClean="0"/>
              <a:t> </a:t>
            </a:r>
            <a:r>
              <a:rPr lang="en-US" altLang="zh-CN" baseline="0" dirty="0" smtClean="0"/>
              <a:t>first</a:t>
            </a:r>
            <a:r>
              <a:rPr lang="zh-CN" altLang="en-US" baseline="0" dirty="0" smtClean="0"/>
              <a:t> </a:t>
            </a:r>
            <a:r>
              <a:rPr lang="en-US" altLang="zh-CN" baseline="0" dirty="0" smtClean="0"/>
              <a:t>option,</a:t>
            </a:r>
            <a:r>
              <a:rPr lang="zh-CN" altLang="en-US" baseline="0" dirty="0" smtClean="0"/>
              <a:t> </a:t>
            </a:r>
            <a:r>
              <a:rPr lang="en-US" altLang="zh-CN" baseline="0" dirty="0" smtClean="0"/>
              <a:t>the</a:t>
            </a:r>
            <a:r>
              <a:rPr lang="zh-CN" altLang="en-US" baseline="0" dirty="0" smtClean="0"/>
              <a:t> </a:t>
            </a:r>
            <a:r>
              <a:rPr lang="en-US" altLang="zh-CN" baseline="0" dirty="0" smtClean="0"/>
              <a:t>commercial</a:t>
            </a:r>
            <a:r>
              <a:rPr lang="zh-CN" altLang="en-US" baseline="0" dirty="0" smtClean="0"/>
              <a:t> </a:t>
            </a:r>
            <a:r>
              <a:rPr lang="en-US" altLang="zh-CN" baseline="0" dirty="0" smtClean="0"/>
              <a:t>API</a:t>
            </a:r>
            <a:r>
              <a:rPr lang="zh-CN" altLang="en-US" baseline="0" dirty="0" smtClean="0"/>
              <a:t> </a:t>
            </a:r>
            <a:r>
              <a:rPr lang="en-US" altLang="zh-CN" baseline="0" dirty="0" smtClean="0"/>
              <a:t>with</a:t>
            </a:r>
            <a:r>
              <a:rPr lang="zh-CN" altLang="en-US" baseline="0" dirty="0" smtClean="0"/>
              <a:t> </a:t>
            </a:r>
            <a:r>
              <a:rPr lang="en-US" altLang="zh-CN" baseline="0" dirty="0" smtClean="0"/>
              <a:t>Chinese</a:t>
            </a:r>
            <a:r>
              <a:rPr lang="zh-CN" altLang="en-US" baseline="0" dirty="0" smtClean="0"/>
              <a:t> </a:t>
            </a:r>
            <a:r>
              <a:rPr lang="en-US" altLang="zh-CN" baseline="0" dirty="0" smtClean="0"/>
              <a:t>landmark</a:t>
            </a:r>
            <a:r>
              <a:rPr lang="zh-CN" altLang="en-US" baseline="0" dirty="0" smtClean="0"/>
              <a:t> </a:t>
            </a:r>
            <a:r>
              <a:rPr lang="en-US" altLang="zh-CN" baseline="0" dirty="0" smtClean="0"/>
              <a:t>images.</a:t>
            </a:r>
            <a:r>
              <a:rPr lang="zh-CN" altLang="en-US" baseline="0" dirty="0" smtClean="0"/>
              <a:t> </a:t>
            </a:r>
            <a:r>
              <a:rPr lang="en-US" altLang="zh-CN" baseline="0" dirty="0" smtClean="0"/>
              <a:t>Here</a:t>
            </a:r>
            <a:r>
              <a:rPr lang="zh-CN" altLang="en-US" baseline="0" dirty="0" smtClean="0"/>
              <a:t> </a:t>
            </a:r>
            <a:r>
              <a:rPr lang="en-US" altLang="zh-CN" baseline="0" dirty="0" smtClean="0"/>
              <a:t>are</a:t>
            </a:r>
            <a:r>
              <a:rPr lang="zh-CN" altLang="en-US" baseline="0" dirty="0" smtClean="0"/>
              <a:t> </a:t>
            </a:r>
            <a:r>
              <a:rPr lang="en-US" altLang="zh-CN" baseline="0" dirty="0" smtClean="0"/>
              <a:t>sample</a:t>
            </a:r>
            <a:r>
              <a:rPr lang="zh-CN" altLang="en-US" baseline="0" dirty="0" smtClean="0"/>
              <a:t> </a:t>
            </a:r>
            <a:r>
              <a:rPr lang="en-US" altLang="zh-CN" baseline="0" dirty="0" smtClean="0"/>
              <a:t>images</a:t>
            </a:r>
            <a:r>
              <a:rPr lang="zh-CN" altLang="en-US" baseline="0" dirty="0" smtClean="0"/>
              <a:t> </a:t>
            </a:r>
            <a:r>
              <a:rPr lang="en-US" altLang="zh-CN" baseline="0" dirty="0" smtClean="0"/>
              <a:t>and</a:t>
            </a:r>
            <a:r>
              <a:rPr lang="zh-CN" altLang="en-US" baseline="0" dirty="0" smtClean="0"/>
              <a:t> </a:t>
            </a:r>
            <a:r>
              <a:rPr lang="en-US" altLang="zh-CN" baseline="0" dirty="0" smtClean="0"/>
              <a:t>according</a:t>
            </a:r>
            <a:r>
              <a:rPr lang="zh-CN" altLang="en-US" baseline="0" dirty="0" smtClean="0"/>
              <a:t> </a:t>
            </a:r>
            <a:r>
              <a:rPr lang="en-US" altLang="zh-CN" baseline="0" dirty="0" smtClean="0"/>
              <a:t>results.</a:t>
            </a:r>
            <a:r>
              <a:rPr lang="zh-CN" altLang="en-US" baseline="0" dirty="0" smtClean="0"/>
              <a:t> </a:t>
            </a:r>
            <a:r>
              <a:rPr lang="en-US" altLang="zh-CN" baseline="0" dirty="0" smtClean="0"/>
              <a:t>Images</a:t>
            </a:r>
            <a:r>
              <a:rPr lang="zh-CN" altLang="en-US" baseline="0" dirty="0" smtClean="0"/>
              <a:t> </a:t>
            </a:r>
            <a:r>
              <a:rPr lang="en-US" altLang="zh-CN" baseline="0" dirty="0" smtClean="0"/>
              <a:t>in</a:t>
            </a:r>
            <a:r>
              <a:rPr lang="zh-CN" altLang="en-US" baseline="0" dirty="0" smtClean="0"/>
              <a:t> </a:t>
            </a:r>
            <a:r>
              <a:rPr lang="en-US" altLang="zh-CN" baseline="0" dirty="0" smtClean="0"/>
              <a:t>each</a:t>
            </a:r>
            <a:r>
              <a:rPr lang="zh-CN" altLang="en-US" baseline="0" dirty="0" smtClean="0"/>
              <a:t> </a:t>
            </a:r>
            <a:r>
              <a:rPr lang="en-US" altLang="zh-CN" baseline="0" dirty="0" smtClean="0"/>
              <a:t>row</a:t>
            </a:r>
            <a:r>
              <a:rPr lang="zh-CN" altLang="en-US" baseline="0" dirty="0" smtClean="0"/>
              <a:t> </a:t>
            </a:r>
            <a:r>
              <a:rPr lang="en-US" altLang="zh-CN" baseline="0" dirty="0" smtClean="0"/>
              <a:t>contain</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landmark.</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tag</a:t>
            </a:r>
            <a:r>
              <a:rPr lang="zh-CN" altLang="en-US" baseline="0" dirty="0" smtClean="0"/>
              <a:t> </a:t>
            </a:r>
            <a:r>
              <a:rPr lang="en-US" altLang="zh-CN" baseline="0" dirty="0" smtClean="0"/>
              <a:t>on</a:t>
            </a:r>
            <a:r>
              <a:rPr lang="zh-CN" altLang="en-US" baseline="0" dirty="0" smtClean="0"/>
              <a:t> </a:t>
            </a:r>
            <a:r>
              <a:rPr lang="en-US" altLang="zh-CN" baseline="0" dirty="0" smtClean="0"/>
              <a:t>upper</a:t>
            </a:r>
            <a:r>
              <a:rPr lang="zh-CN" altLang="en-US" baseline="0" dirty="0" smtClean="0"/>
              <a:t> </a:t>
            </a:r>
            <a:r>
              <a:rPr lang="en-US" altLang="zh-CN" baseline="0" dirty="0" smtClean="0"/>
              <a:t>left</a:t>
            </a:r>
            <a:r>
              <a:rPr lang="zh-CN" altLang="en-US" baseline="0" dirty="0" smtClean="0"/>
              <a:t> </a:t>
            </a:r>
            <a:r>
              <a:rPr lang="en-US" altLang="zh-CN" baseline="0" dirty="0" smtClean="0"/>
              <a:t>means</a:t>
            </a:r>
            <a:r>
              <a:rPr lang="zh-CN" altLang="en-US" baseline="0" dirty="0" smtClean="0"/>
              <a:t> </a:t>
            </a:r>
            <a:r>
              <a:rPr lang="en-US" altLang="zh-CN" baseline="0" dirty="0" smtClean="0"/>
              <a:t>whether</a:t>
            </a:r>
            <a:r>
              <a:rPr lang="zh-CN" altLang="en-US" baseline="0" dirty="0" smtClean="0"/>
              <a:t> </a:t>
            </a:r>
            <a:r>
              <a:rPr lang="en-US" altLang="zh-CN" baseline="0" dirty="0" smtClean="0"/>
              <a:t>it</a:t>
            </a:r>
            <a:r>
              <a:rPr lang="zh-CN" altLang="en-US" baseline="0" dirty="0" smtClean="0"/>
              <a:t> </a:t>
            </a:r>
            <a:r>
              <a:rPr lang="en-US" altLang="zh-CN" baseline="0" dirty="0" smtClean="0"/>
              <a:t>is</a:t>
            </a:r>
            <a:r>
              <a:rPr lang="zh-CN" altLang="en-US" baseline="0" dirty="0" smtClean="0"/>
              <a:t> </a:t>
            </a:r>
            <a:r>
              <a:rPr lang="en-US" altLang="zh-CN" baseline="0" dirty="0" smtClean="0"/>
              <a:t>recognized</a:t>
            </a:r>
            <a:r>
              <a:rPr lang="zh-CN" altLang="en-US" baseline="0" dirty="0" smtClean="0"/>
              <a:t> </a:t>
            </a:r>
            <a:r>
              <a:rPr lang="en-US" altLang="zh-CN" baseline="0" dirty="0" smtClean="0"/>
              <a:t>by</a:t>
            </a:r>
            <a:r>
              <a:rPr lang="zh-CN" altLang="en-US" baseline="0" dirty="0" smtClean="0"/>
              <a:t> </a:t>
            </a:r>
            <a:r>
              <a:rPr lang="en-US" altLang="zh-CN" baseline="0" dirty="0" smtClean="0"/>
              <a:t>Microsoft,</a:t>
            </a:r>
            <a:r>
              <a:rPr lang="zh-CN" altLang="en-US" baseline="0" dirty="0" smtClean="0"/>
              <a:t> </a:t>
            </a:r>
            <a:r>
              <a:rPr lang="en-US" altLang="zh-CN" baseline="0" dirty="0" smtClean="0"/>
              <a:t>or</a:t>
            </a:r>
            <a:r>
              <a:rPr lang="zh-CN" altLang="en-US" baseline="0" dirty="0" smtClean="0"/>
              <a:t> </a:t>
            </a:r>
            <a:r>
              <a:rPr lang="en-US" altLang="zh-CN" baseline="0" dirty="0" smtClean="0"/>
              <a:t>Google.</a:t>
            </a:r>
            <a:r>
              <a:rPr lang="zh-CN" altLang="en-US" baseline="0" dirty="0" smtClean="0"/>
              <a:t> </a:t>
            </a:r>
            <a:r>
              <a:rPr lang="en-US" altLang="zh-CN" baseline="0" dirty="0" smtClean="0"/>
              <a:t>Images</a:t>
            </a:r>
            <a:r>
              <a:rPr lang="zh-CN" altLang="en-US" baseline="0" dirty="0" smtClean="0"/>
              <a:t> </a:t>
            </a:r>
            <a:r>
              <a:rPr lang="en-US" altLang="zh-CN" baseline="0" dirty="0" smtClean="0"/>
              <a:t>with</a:t>
            </a:r>
            <a:r>
              <a:rPr lang="zh-CN" altLang="en-US" baseline="0" dirty="0" smtClean="0"/>
              <a:t> </a:t>
            </a:r>
            <a:r>
              <a:rPr lang="en-US" altLang="zh-CN" baseline="0" dirty="0" smtClean="0"/>
              <a:t>no</a:t>
            </a:r>
            <a:r>
              <a:rPr lang="zh-CN" altLang="en-US" baseline="0" dirty="0" smtClean="0"/>
              <a:t> </a:t>
            </a:r>
            <a:r>
              <a:rPr lang="en-US" altLang="zh-CN" baseline="0" dirty="0" smtClean="0"/>
              <a:t>tag</a:t>
            </a:r>
            <a:r>
              <a:rPr lang="zh-CN" altLang="en-US" baseline="0" dirty="0" smtClean="0"/>
              <a:t> </a:t>
            </a:r>
            <a:r>
              <a:rPr lang="en-US" altLang="zh-CN" baseline="0" dirty="0" smtClean="0"/>
              <a:t>means</a:t>
            </a:r>
            <a:r>
              <a:rPr lang="zh-CN" altLang="en-US" baseline="0" dirty="0" smtClean="0"/>
              <a:t> </a:t>
            </a:r>
            <a:r>
              <a:rPr lang="en-US" altLang="zh-CN" baseline="0" dirty="0" smtClean="0"/>
              <a:t>both</a:t>
            </a:r>
            <a:r>
              <a:rPr lang="zh-CN" altLang="en-US" baseline="0" dirty="0" smtClean="0"/>
              <a:t> </a:t>
            </a:r>
            <a:r>
              <a:rPr lang="en-US" altLang="zh-CN" baseline="0" dirty="0" smtClean="0"/>
              <a:t>model</a:t>
            </a:r>
            <a:r>
              <a:rPr lang="zh-CN" altLang="en-US" baseline="0" dirty="0" smtClean="0"/>
              <a:t> </a:t>
            </a:r>
            <a:r>
              <a:rPr lang="en-US" altLang="zh-CN" baseline="0" dirty="0" smtClean="0"/>
              <a:t>fail</a:t>
            </a:r>
            <a:r>
              <a:rPr lang="zh-CN" altLang="en-US" baseline="0" dirty="0" smtClean="0"/>
              <a:t> </a:t>
            </a:r>
            <a:r>
              <a:rPr lang="en-US" altLang="zh-CN" baseline="0" dirty="0" smtClean="0"/>
              <a:t>to</a:t>
            </a:r>
            <a:r>
              <a:rPr lang="zh-CN" altLang="en-US" baseline="0" dirty="0" smtClean="0"/>
              <a:t> </a:t>
            </a:r>
            <a:r>
              <a:rPr lang="en-US" altLang="zh-CN" baseline="0" dirty="0" smtClean="0"/>
              <a:t>recognize.</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tell,</a:t>
            </a:r>
            <a:r>
              <a:rPr lang="zh-CN" altLang="en-US" baseline="0" dirty="0" smtClean="0"/>
              <a:t> </a:t>
            </a:r>
            <a:r>
              <a:rPr lang="en-US" altLang="zh-CN" baseline="0" dirty="0" smtClean="0"/>
              <a:t>both</a:t>
            </a:r>
            <a:r>
              <a:rPr lang="zh-CN" altLang="en-US" baseline="0" dirty="0" smtClean="0"/>
              <a:t> </a:t>
            </a:r>
            <a:r>
              <a:rPr lang="en-US" altLang="zh-CN" baseline="0" dirty="0" smtClean="0"/>
              <a:t>models</a:t>
            </a:r>
            <a:r>
              <a:rPr lang="zh-CN" altLang="en-US" baseline="0" dirty="0" smtClean="0"/>
              <a:t> </a:t>
            </a:r>
            <a:r>
              <a:rPr lang="en-US" altLang="zh-CN" baseline="0" dirty="0" smtClean="0"/>
              <a:t>fail</a:t>
            </a:r>
            <a:r>
              <a:rPr lang="zh-CN" altLang="en-US" baseline="0" dirty="0" smtClean="0"/>
              <a:t> </a:t>
            </a:r>
            <a:r>
              <a:rPr lang="en-US" altLang="zh-CN" baseline="0" dirty="0" smtClean="0"/>
              <a:t>to</a:t>
            </a:r>
            <a:r>
              <a:rPr lang="zh-CN" altLang="en-US" baseline="0" dirty="0" smtClean="0"/>
              <a:t> </a:t>
            </a:r>
            <a:r>
              <a:rPr lang="en-US" altLang="zh-CN" baseline="0" dirty="0" smtClean="0"/>
              <a:t>recognize</a:t>
            </a:r>
            <a:r>
              <a:rPr lang="zh-CN" altLang="en-US" baseline="0" dirty="0" smtClean="0"/>
              <a:t> </a:t>
            </a:r>
            <a:r>
              <a:rPr lang="en-US" altLang="zh-CN" baseline="0" dirty="0" smtClean="0"/>
              <a:t>the</a:t>
            </a:r>
            <a:r>
              <a:rPr lang="zh-CN" altLang="en-US" baseline="0" dirty="0" smtClean="0"/>
              <a:t> </a:t>
            </a:r>
            <a:r>
              <a:rPr lang="en-US" altLang="zh-CN" baseline="0" dirty="0" smtClean="0"/>
              <a:t>known</a:t>
            </a:r>
            <a:r>
              <a:rPr lang="zh-CN" altLang="en-US" baseline="0" dirty="0" smtClean="0"/>
              <a:t> </a:t>
            </a:r>
            <a:r>
              <a:rPr lang="en-US" altLang="zh-CN" baseline="0" dirty="0" smtClean="0"/>
              <a:t>landmark</a:t>
            </a:r>
            <a:r>
              <a:rPr lang="zh-CN" altLang="en-US" baseline="0" dirty="0" smtClean="0"/>
              <a:t> </a:t>
            </a:r>
            <a:r>
              <a:rPr lang="en-US" altLang="zh-CN" baseline="0" dirty="0" smtClean="0"/>
              <a:t>with</a:t>
            </a:r>
            <a:r>
              <a:rPr lang="zh-CN" altLang="en-US" baseline="0" dirty="0" smtClean="0"/>
              <a:t> </a:t>
            </a:r>
            <a:r>
              <a:rPr lang="en-US" altLang="zh-CN" baseline="0" dirty="0" smtClean="0"/>
              <a:t>some</a:t>
            </a:r>
            <a:r>
              <a:rPr lang="zh-CN" altLang="en-US" baseline="0" dirty="0" smtClean="0"/>
              <a:t> </a:t>
            </a:r>
            <a:r>
              <a:rPr lang="en-US" altLang="zh-CN" baseline="0" dirty="0" smtClean="0"/>
              <a:t>degree</a:t>
            </a:r>
            <a:r>
              <a:rPr lang="zh-CN" altLang="en-US" baseline="0" dirty="0" smtClean="0"/>
              <a:t> </a:t>
            </a:r>
            <a:r>
              <a:rPr lang="en-US" altLang="zh-CN" baseline="0" dirty="0" smtClean="0"/>
              <a:t>of</a:t>
            </a:r>
            <a:r>
              <a:rPr lang="zh-CN" altLang="en-US" baseline="0" dirty="0" smtClean="0"/>
              <a:t> </a:t>
            </a:r>
            <a:r>
              <a:rPr lang="en-US" altLang="zh-CN" baseline="0" dirty="0" smtClean="0"/>
              <a:t>variance.</a:t>
            </a:r>
            <a:r>
              <a:rPr lang="zh-CN" altLang="en-US" baseline="0" dirty="0" smtClean="0"/>
              <a:t> </a:t>
            </a:r>
            <a:r>
              <a:rPr lang="en-US" altLang="zh-CN" baseline="0" dirty="0" smtClean="0"/>
              <a:t>The</a:t>
            </a:r>
            <a:r>
              <a:rPr lang="zh-CN" altLang="en-US" baseline="0" dirty="0" smtClean="0"/>
              <a:t> </a:t>
            </a:r>
            <a:r>
              <a:rPr lang="en-US" altLang="zh-CN" baseline="0" dirty="0" smtClean="0"/>
              <a:t>testing</a:t>
            </a:r>
            <a:r>
              <a:rPr lang="zh-CN" altLang="en-US" baseline="0" dirty="0" smtClean="0"/>
              <a:t> </a:t>
            </a:r>
            <a:r>
              <a:rPr lang="en-US" altLang="zh-CN" baseline="0" dirty="0" smtClean="0"/>
              <a:t>accuracy</a:t>
            </a:r>
            <a:r>
              <a:rPr lang="zh-CN" altLang="en-US" baseline="0" dirty="0" smtClean="0"/>
              <a:t> </a:t>
            </a:r>
            <a:r>
              <a:rPr lang="en-US" altLang="zh-CN" baseline="0" dirty="0" smtClean="0"/>
              <a:t>are</a:t>
            </a:r>
            <a:r>
              <a:rPr lang="zh-CN" altLang="en-US" baseline="0" dirty="0" smtClean="0"/>
              <a:t> </a:t>
            </a:r>
            <a:r>
              <a:rPr lang="en-US" altLang="zh-CN" baseline="0" dirty="0" smtClean="0"/>
              <a:t>quite</a:t>
            </a:r>
            <a:r>
              <a:rPr lang="zh-CN" altLang="en-US" baseline="0" dirty="0" smtClean="0"/>
              <a:t> </a:t>
            </a:r>
            <a:r>
              <a:rPr lang="en-US" altLang="zh-CN" baseline="0" dirty="0" smtClean="0"/>
              <a:t>low</a:t>
            </a:r>
            <a:r>
              <a:rPr lang="zh-CN" altLang="en-US" baseline="0" dirty="0" smtClean="0"/>
              <a:t> </a:t>
            </a:r>
            <a:r>
              <a:rPr lang="en-US" altLang="zh-CN" baseline="0" dirty="0" smtClean="0"/>
              <a:t>for</a:t>
            </a:r>
            <a:r>
              <a:rPr lang="zh-CN" altLang="en-US" baseline="0" dirty="0" smtClean="0"/>
              <a:t> </a:t>
            </a:r>
            <a:r>
              <a:rPr lang="en-US" altLang="zh-CN" baseline="0" dirty="0" smtClean="0"/>
              <a:t>406</a:t>
            </a:r>
            <a:r>
              <a:rPr lang="zh-CN" altLang="en-US" baseline="0" dirty="0" smtClean="0"/>
              <a:t> </a:t>
            </a:r>
            <a:r>
              <a:rPr lang="en-US" altLang="zh-CN" baseline="0" dirty="0" smtClean="0"/>
              <a:t>Chinese</a:t>
            </a:r>
            <a:r>
              <a:rPr lang="zh-CN" altLang="en-US" baseline="0" dirty="0" smtClean="0"/>
              <a:t> </a:t>
            </a:r>
            <a:r>
              <a:rPr lang="en-US" altLang="zh-CN" baseline="0" dirty="0" smtClean="0"/>
              <a:t>landmark</a:t>
            </a:r>
            <a:r>
              <a:rPr lang="zh-CN" altLang="en-US" baseline="0" dirty="0" smtClean="0"/>
              <a:t> </a:t>
            </a:r>
            <a:r>
              <a:rPr lang="en-US" altLang="zh-CN" baseline="0" dirty="0" smtClean="0"/>
              <a:t>images.</a:t>
            </a:r>
            <a:r>
              <a:rPr lang="zh-CN" altLang="en-US" baseline="0" dirty="0" smtClean="0"/>
              <a:t> </a:t>
            </a:r>
            <a:r>
              <a:rPr lang="en-US" altLang="zh-CN" baseline="0" dirty="0" smtClean="0"/>
              <a:t>All</a:t>
            </a:r>
            <a:r>
              <a:rPr lang="zh-CN" altLang="en-US" baseline="0" dirty="0" smtClean="0"/>
              <a:t> </a:t>
            </a:r>
            <a:r>
              <a:rPr lang="en-US" altLang="zh-CN" baseline="0" dirty="0" smtClean="0"/>
              <a:t>these</a:t>
            </a:r>
            <a:r>
              <a:rPr lang="zh-CN" altLang="en-US" baseline="0" dirty="0" smtClean="0"/>
              <a:t> </a:t>
            </a:r>
            <a:r>
              <a:rPr lang="en-US" altLang="zh-CN" baseline="0" dirty="0" smtClean="0"/>
              <a:t>indicate</a:t>
            </a:r>
            <a:r>
              <a:rPr lang="zh-CN" altLang="en-US" baseline="0" dirty="0" smtClean="0"/>
              <a:t> </a:t>
            </a:r>
            <a:r>
              <a:rPr lang="en-US" altLang="zh-CN" baseline="0" dirty="0" smtClean="0"/>
              <a:t>the</a:t>
            </a:r>
            <a:r>
              <a:rPr lang="zh-CN" altLang="en-US" baseline="0" dirty="0" smtClean="0"/>
              <a:t> </a:t>
            </a:r>
            <a:r>
              <a:rPr lang="en-US" altLang="zh-CN" baseline="0" dirty="0" smtClean="0"/>
              <a:t>lack</a:t>
            </a:r>
            <a:r>
              <a:rPr lang="zh-CN" altLang="en-US" baseline="0" dirty="0" smtClean="0"/>
              <a:t> </a:t>
            </a:r>
            <a:r>
              <a:rPr lang="en-US" altLang="zh-CN" baseline="0" dirty="0" smtClean="0"/>
              <a:t>of</a:t>
            </a:r>
            <a:r>
              <a:rPr lang="zh-CN" altLang="en-US" baseline="0" dirty="0" smtClean="0"/>
              <a:t> </a:t>
            </a:r>
            <a:r>
              <a:rPr lang="en-US" altLang="zh-CN" baseline="0" dirty="0" smtClean="0"/>
              <a:t>Chinese</a:t>
            </a:r>
            <a:r>
              <a:rPr lang="zh-CN" altLang="en-US" baseline="0" dirty="0" smtClean="0"/>
              <a:t> </a:t>
            </a:r>
            <a:r>
              <a:rPr lang="en-US" altLang="zh-CN" baseline="0" dirty="0" smtClean="0"/>
              <a:t>landmark</a:t>
            </a:r>
            <a:r>
              <a:rPr lang="zh-CN" altLang="en-US" baseline="0" dirty="0" smtClean="0"/>
              <a:t> </a:t>
            </a:r>
            <a:r>
              <a:rPr lang="en-US" altLang="zh-CN" baseline="0" dirty="0" smtClean="0"/>
              <a:t>dataset</a:t>
            </a:r>
            <a:r>
              <a:rPr lang="zh-CN" altLang="en-US" baseline="0" dirty="0" smtClean="0"/>
              <a:t> </a:t>
            </a:r>
            <a:r>
              <a:rPr lang="en-US" altLang="zh-CN" baseline="0" dirty="0" smtClean="0"/>
              <a:t>in</a:t>
            </a:r>
            <a:r>
              <a:rPr lang="zh-CN" altLang="en-US" baseline="0" dirty="0" smtClean="0"/>
              <a:t> </a:t>
            </a:r>
            <a:r>
              <a:rPr lang="en-US" altLang="zh-CN" baseline="0" dirty="0" smtClean="0"/>
              <a:t>their</a:t>
            </a:r>
            <a:r>
              <a:rPr lang="zh-CN" altLang="en-US" baseline="0" dirty="0" smtClean="0"/>
              <a:t> </a:t>
            </a:r>
            <a:r>
              <a:rPr lang="en-US" altLang="zh-CN" baseline="0" dirty="0" smtClean="0"/>
              <a:t>model.</a:t>
            </a:r>
            <a:endParaRPr lang="en-US" dirty="0"/>
          </a:p>
        </p:txBody>
      </p:sp>
      <p:sp>
        <p:nvSpPr>
          <p:cNvPr id="4" name="Slide Number Placeholder 3"/>
          <p:cNvSpPr>
            <a:spLocks noGrp="1"/>
          </p:cNvSpPr>
          <p:nvPr>
            <p:ph type="sldNum" sz="quarter" idx="10"/>
          </p:nvPr>
        </p:nvSpPr>
        <p:spPr/>
        <p:txBody>
          <a:bodyPr/>
          <a:lstStyle/>
          <a:p>
            <a:fld id="{1E4D141A-704A-3448-A56E-5BE879B3A640}" type="slidenum">
              <a:rPr lang="en-US" smtClean="0"/>
              <a:t>12</a:t>
            </a:fld>
            <a:endParaRPr lang="en-US" dirty="0"/>
          </a:p>
        </p:txBody>
      </p:sp>
    </p:spTree>
    <p:extLst>
      <p:ext uri="{BB962C8B-B14F-4D97-AF65-F5344CB8AC3E}">
        <p14:creationId xmlns:p14="http://schemas.microsoft.com/office/powerpoint/2010/main" val="1703765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78F4C9B-293F-1F42-AD00-55D4CBCDD2E5}" type="datetime1">
              <a:rPr lang="en-US" smtClean="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BAF1E0-8772-D141-ADC2-DE17D42FAE50}" type="datetime1">
              <a:rPr lang="en-US" smtClean="0"/>
              <a:t>11/29/18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2BEB7E-D0A0-C14A-B013-9F9B4630D324}" type="datetime1">
              <a:rPr lang="en-US" smtClean="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44EFD97B-2720-7D48-9110-254C90223773}" type="datetime1">
              <a:rPr lang="en-US" smtClean="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78AE51FA-36CD-214C-AD81-CAD7E79A148D}" type="datetime1">
              <a:rPr lang="en-US" smtClean="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279FAF-748C-CD40-B72D-73357F894A2E}" type="datetime1">
              <a:rPr lang="en-US" smtClean="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8F20DC-63DB-CC41-ACEF-3D64F523F176}" type="datetime1">
              <a:rPr lang="en-US" smtClean="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ACA7BE-5D2F-014F-9193-E48F66A78724}" type="datetime1">
              <a:rPr lang="en-US" smtClean="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EBDC25-152F-5040-9E6F-436D8BAA6E29}" type="datetime1">
              <a:rPr lang="en-US" smtClean="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10FAC6-2A82-4348-94B9-CCF3366C7945}" type="datetime1">
              <a:rPr lang="en-US" smtClean="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87253B-718C-0E48-9029-A7C2EAD32996}" type="datetime1">
              <a:rPr lang="en-US" smtClean="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91CBE2-B957-F743-88C8-9DB826B4844D}" type="datetime1">
              <a:rPr lang="en-US" smtClean="0"/>
              <a:t>11/29/18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58BA7A-4D6E-D548-B9C0-A505DF42B936}" type="datetime1">
              <a:rPr lang="en-US" smtClean="0"/>
              <a:t>11/29/18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3B053E3-789E-6B41-8B90-A1DC46B31D47}" type="datetime1">
              <a:rPr lang="en-US" smtClean="0"/>
              <a:t>11/29/18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60E3DA-FF75-E746-9348-103C09745E8E}" type="datetime1">
              <a:rPr lang="en-US" smtClean="0"/>
              <a:t>11/29/18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AEC129-590E-F547-BA3E-9DB486B199DA}" type="datetime1">
              <a:rPr lang="en-US" smtClean="0"/>
              <a:t>11/29/18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84F1386-8BC2-3D4F-8FCA-4F13C882C44A}" type="datetime1">
              <a:rPr lang="en-US" smtClean="0"/>
              <a:t>11/29/18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957E097-C65A-DC4B-8552-9FA0CBF84D7D}" type="datetime1">
              <a:rPr lang="en-US" smtClean="0"/>
              <a:t>11/29/18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tripadvisor.com/Attraction_Review-g294212-d319123-Reviews-Dashilan-Beijing.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1.jp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image" Target="../media/image9.jpg"/><Relationship Id="rId20" Type="http://schemas.openxmlformats.org/officeDocument/2006/relationships/image" Target="../media/image20.jpg"/><Relationship Id="rId21" Type="http://schemas.openxmlformats.org/officeDocument/2006/relationships/image" Target="../media/image21.jpg"/><Relationship Id="rId22" Type="http://schemas.openxmlformats.org/officeDocument/2006/relationships/image" Target="../media/image22.jpg"/><Relationship Id="rId23" Type="http://schemas.openxmlformats.org/officeDocument/2006/relationships/image" Target="../media/image23.jpg"/><Relationship Id="rId24" Type="http://schemas.openxmlformats.org/officeDocument/2006/relationships/image" Target="../media/image24.jpg"/><Relationship Id="rId25" Type="http://schemas.openxmlformats.org/officeDocument/2006/relationships/image" Target="../media/image25.jpg"/><Relationship Id="rId26" Type="http://schemas.openxmlformats.org/officeDocument/2006/relationships/image" Target="../media/image26.jpg"/><Relationship Id="rId27" Type="http://schemas.openxmlformats.org/officeDocument/2006/relationships/image" Target="../media/image27.jpg"/><Relationship Id="rId10" Type="http://schemas.openxmlformats.org/officeDocument/2006/relationships/image" Target="../media/image10.jpg"/><Relationship Id="rId11" Type="http://schemas.openxmlformats.org/officeDocument/2006/relationships/image" Target="../media/image11.jpg"/><Relationship Id="rId12" Type="http://schemas.openxmlformats.org/officeDocument/2006/relationships/image" Target="../media/image12.jpg"/><Relationship Id="rId13" Type="http://schemas.openxmlformats.org/officeDocument/2006/relationships/image" Target="../media/image13.jpg"/><Relationship Id="rId14" Type="http://schemas.openxmlformats.org/officeDocument/2006/relationships/image" Target="../media/image14.jpg"/><Relationship Id="rId15" Type="http://schemas.openxmlformats.org/officeDocument/2006/relationships/image" Target="../media/image15.jpg"/><Relationship Id="rId16" Type="http://schemas.openxmlformats.org/officeDocument/2006/relationships/image" Target="../media/image16.jpg"/><Relationship Id="rId17" Type="http://schemas.openxmlformats.org/officeDocument/2006/relationships/image" Target="../media/image17.jpg"/><Relationship Id="rId18" Type="http://schemas.openxmlformats.org/officeDocument/2006/relationships/image" Target="../media/image18.jpg"/><Relationship Id="rId19"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Chinese </a:t>
            </a:r>
            <a:r>
              <a:rPr lang="en-US" b="1" dirty="0" smtClean="0"/>
              <a:t>Landmark </a:t>
            </a:r>
            <a:r>
              <a:rPr lang="en-US" b="1" dirty="0"/>
              <a:t>&amp; </a:t>
            </a:r>
            <a:r>
              <a:rPr lang="en-US" b="1" dirty="0" smtClean="0"/>
              <a:t>Attraction </a:t>
            </a:r>
            <a:r>
              <a:rPr lang="en-US" b="1" dirty="0"/>
              <a:t>Recognition</a:t>
            </a:r>
            <a:endParaRPr lang="en-US" dirty="0"/>
          </a:p>
        </p:txBody>
      </p:sp>
      <p:sp>
        <p:nvSpPr>
          <p:cNvPr id="3" name="Subtitle 2"/>
          <p:cNvSpPr>
            <a:spLocks noGrp="1"/>
          </p:cNvSpPr>
          <p:nvPr>
            <p:ph type="subTitle" idx="1"/>
          </p:nvPr>
        </p:nvSpPr>
        <p:spPr/>
        <p:txBody>
          <a:bodyPr>
            <a:normAutofit fontScale="92500" lnSpcReduction="10000"/>
          </a:bodyPr>
          <a:lstStyle/>
          <a:p>
            <a:pPr algn="r"/>
            <a:r>
              <a:rPr lang="en-US" cap="none" dirty="0" smtClean="0"/>
              <a:t>Hao Wu</a:t>
            </a:r>
          </a:p>
          <a:p>
            <a:pPr algn="r"/>
            <a:r>
              <a:rPr lang="en-US" sz="1700" cap="none" dirty="0" smtClean="0"/>
              <a:t>Project committee members:</a:t>
            </a:r>
          </a:p>
          <a:p>
            <a:pPr algn="r"/>
            <a:r>
              <a:rPr lang="en-US" cap="none" dirty="0" smtClean="0"/>
              <a:t>Min </a:t>
            </a:r>
            <a:r>
              <a:rPr lang="en-US" cap="none" dirty="0"/>
              <a:t>C</a:t>
            </a:r>
            <a:r>
              <a:rPr lang="en-US" cap="none" dirty="0" smtClean="0"/>
              <a:t>hen (Chair)</a:t>
            </a:r>
          </a:p>
          <a:p>
            <a:pPr algn="r"/>
            <a:r>
              <a:rPr lang="en-US" cap="none" dirty="0" smtClean="0"/>
              <a:t>Dong Si</a:t>
            </a:r>
          </a:p>
          <a:p>
            <a:pPr algn="r"/>
            <a:r>
              <a:rPr lang="en-US" cap="none" dirty="0" smtClean="0"/>
              <a:t>Yang Peng</a:t>
            </a:r>
            <a:endParaRPr lang="en-US" cap="non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4931055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Project</a:t>
            </a:r>
            <a:r>
              <a:rPr lang="zh-CN" altLang="en-US" sz="3600" cap="none" dirty="0" smtClean="0"/>
              <a:t> </a:t>
            </a:r>
            <a:r>
              <a:rPr lang="en-US" altLang="zh-CN" sz="3600" cap="none" dirty="0"/>
              <a:t>W</a:t>
            </a:r>
            <a:r>
              <a:rPr lang="en-US" altLang="zh-CN" sz="3600" cap="none" dirty="0" smtClean="0"/>
              <a:t>orkflow</a:t>
            </a:r>
            <a:endParaRPr lang="en-US" sz="3600" cap="non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943270"/>
            <a:ext cx="9906000" cy="2571660"/>
          </a:xfrm>
        </p:spPr>
      </p:pic>
    </p:spTree>
    <p:extLst>
      <p:ext uri="{BB962C8B-B14F-4D97-AF65-F5344CB8AC3E}">
        <p14:creationId xmlns:p14="http://schemas.microsoft.com/office/powerpoint/2010/main" val="538889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Landmark</a:t>
            </a:r>
            <a:r>
              <a:rPr lang="zh-CN" altLang="en-US" sz="3600" cap="none" dirty="0" smtClean="0"/>
              <a:t> </a:t>
            </a:r>
            <a:r>
              <a:rPr lang="en-US" altLang="zh-CN" sz="3600" cap="none" dirty="0"/>
              <a:t>R</a:t>
            </a:r>
            <a:r>
              <a:rPr lang="en-US" altLang="zh-CN" sz="3600" cap="none" dirty="0" smtClean="0"/>
              <a:t>ecognition</a:t>
            </a:r>
            <a:r>
              <a:rPr lang="zh-CN" altLang="en-US" sz="3600" cap="none" dirty="0" smtClean="0"/>
              <a:t> </a:t>
            </a:r>
            <a:r>
              <a:rPr lang="en-US" altLang="zh-CN" sz="3600" cap="none" dirty="0"/>
              <a:t>O</a:t>
            </a:r>
            <a:r>
              <a:rPr lang="en-US" altLang="zh-CN" sz="3600" cap="none" dirty="0" smtClean="0"/>
              <a:t>ptions</a:t>
            </a:r>
            <a:endParaRPr lang="en-US" sz="3600" cap="none"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2345592"/>
              </p:ext>
            </p:extLst>
          </p:nvPr>
        </p:nvGraphicFramePr>
        <p:xfrm>
          <a:off x="1141413" y="2667000"/>
          <a:ext cx="9906000" cy="1483360"/>
        </p:xfrm>
        <a:graphic>
          <a:graphicData uri="http://schemas.openxmlformats.org/drawingml/2006/table">
            <a:tbl>
              <a:tblPr firstRow="1" bandRow="1">
                <a:tableStyleId>{5C22544A-7EE6-4342-B048-85BDC9FD1C3A}</a:tableStyleId>
              </a:tblPr>
              <a:tblGrid>
                <a:gridCol w="2221719"/>
                <a:gridCol w="805912"/>
                <a:gridCol w="2913681"/>
                <a:gridCol w="3964688"/>
              </a:tblGrid>
              <a:tr h="370840">
                <a:tc>
                  <a:txBody>
                    <a:bodyPr/>
                    <a:lstStyle/>
                    <a:p>
                      <a:endParaRPr lang="en-US" dirty="0"/>
                    </a:p>
                  </a:txBody>
                  <a:tcPr/>
                </a:tc>
                <a:tc>
                  <a:txBody>
                    <a:bodyPr/>
                    <a:lstStyle/>
                    <a:p>
                      <a:r>
                        <a:rPr lang="en-US" altLang="zh-CN" dirty="0" smtClean="0"/>
                        <a:t>UI</a:t>
                      </a:r>
                      <a:endParaRPr lang="en-US" dirty="0"/>
                    </a:p>
                  </a:txBody>
                  <a:tcPr/>
                </a:tc>
                <a:tc>
                  <a:txBody>
                    <a:bodyPr/>
                    <a:lstStyle/>
                    <a:p>
                      <a:r>
                        <a:rPr lang="en-US" altLang="zh-CN" dirty="0" smtClean="0"/>
                        <a:t>Flexibility</a:t>
                      </a:r>
                      <a:endParaRPr lang="en-US" dirty="0"/>
                    </a:p>
                  </a:txBody>
                  <a:tcPr/>
                </a:tc>
                <a:tc>
                  <a:txBody>
                    <a:bodyPr/>
                    <a:lstStyle/>
                    <a:p>
                      <a:r>
                        <a:rPr lang="en-US" altLang="zh-CN" dirty="0" smtClean="0"/>
                        <a:t>Cost</a:t>
                      </a:r>
                      <a:endParaRPr lang="en-US" dirty="0"/>
                    </a:p>
                  </a:txBody>
                  <a:tcPr/>
                </a:tc>
              </a:tr>
              <a:tr h="370840">
                <a:tc>
                  <a:txBody>
                    <a:bodyPr/>
                    <a:lstStyle/>
                    <a:p>
                      <a:r>
                        <a:rPr lang="en-US" altLang="zh-CN" dirty="0" smtClean="0"/>
                        <a:t>APIs</a:t>
                      </a:r>
                      <a:r>
                        <a:rPr lang="zh-CN" altLang="en-US" dirty="0" smtClean="0"/>
                        <a:t> </a:t>
                      </a:r>
                      <a:r>
                        <a:rPr lang="en-US" altLang="zh-CN" dirty="0" smtClean="0"/>
                        <a:t>[1,2]</a:t>
                      </a:r>
                      <a:endParaRPr lang="en-US" dirty="0"/>
                    </a:p>
                  </a:txBody>
                  <a:tcPr/>
                </a:tc>
                <a:tc>
                  <a:txBody>
                    <a:bodyPr/>
                    <a:lstStyle/>
                    <a:p>
                      <a:r>
                        <a:rPr lang="en-US" altLang="zh-CN" dirty="0" smtClean="0"/>
                        <a:t>Yes</a:t>
                      </a:r>
                      <a:endParaRPr lang="en-US" dirty="0"/>
                    </a:p>
                  </a:txBody>
                  <a:tcPr/>
                </a:tc>
                <a:tc>
                  <a:txBody>
                    <a:bodyPr/>
                    <a:lstStyle/>
                    <a:p>
                      <a:r>
                        <a:rPr lang="en-US" altLang="zh-CN" dirty="0" smtClean="0"/>
                        <a:t>Low</a:t>
                      </a:r>
                      <a:r>
                        <a:rPr lang="zh-CN" altLang="en-US" baseline="0" dirty="0" smtClean="0"/>
                        <a:t> </a:t>
                      </a:r>
                      <a:r>
                        <a:rPr lang="mr-IN" altLang="zh-CN" baseline="0" dirty="0" smtClean="0"/>
                        <a:t>–</a:t>
                      </a:r>
                      <a:r>
                        <a:rPr lang="zh-CN" altLang="en-US" baseline="0" dirty="0" smtClean="0"/>
                        <a:t> </a:t>
                      </a:r>
                      <a:r>
                        <a:rPr lang="en-US" altLang="zh-CN" baseline="0" dirty="0" smtClean="0"/>
                        <a:t>fixed</a:t>
                      </a:r>
                      <a:r>
                        <a:rPr lang="zh-CN" altLang="en-US" baseline="0" dirty="0" smtClean="0"/>
                        <a:t> </a:t>
                      </a:r>
                      <a:r>
                        <a:rPr lang="en-US" altLang="zh-CN" baseline="0" dirty="0" smtClean="0"/>
                        <a:t>model</a:t>
                      </a:r>
                      <a:endParaRPr lang="en-US" dirty="0"/>
                    </a:p>
                  </a:txBody>
                  <a:tcPr/>
                </a:tc>
                <a:tc>
                  <a:txBody>
                    <a:bodyPr/>
                    <a:lstStyle/>
                    <a:p>
                      <a:r>
                        <a:rPr lang="en-US" altLang="zh-CN" dirty="0" smtClean="0"/>
                        <a:t>Middle</a:t>
                      </a:r>
                      <a:r>
                        <a:rPr lang="zh-CN" altLang="en-US" dirty="0" smtClean="0"/>
                        <a:t> </a:t>
                      </a:r>
                      <a:r>
                        <a:rPr lang="mr-IN" altLang="zh-CN" dirty="0" smtClean="0"/>
                        <a:t>–</a:t>
                      </a:r>
                      <a:r>
                        <a:rPr lang="zh-CN" altLang="en-US" dirty="0" smtClean="0"/>
                        <a:t> </a:t>
                      </a:r>
                      <a:r>
                        <a:rPr lang="en-US" altLang="zh-CN" dirty="0" smtClean="0"/>
                        <a:t>API</a:t>
                      </a:r>
                      <a:r>
                        <a:rPr lang="zh-CN" altLang="en-US" dirty="0" smtClean="0"/>
                        <a:t> </a:t>
                      </a:r>
                      <a:r>
                        <a:rPr lang="en-US" altLang="zh-CN" dirty="0" smtClean="0"/>
                        <a:t>call</a:t>
                      </a:r>
                      <a:endParaRPr lang="en-US" dirty="0"/>
                    </a:p>
                  </a:txBody>
                  <a:tcPr/>
                </a:tc>
              </a:tr>
              <a:tr h="370840">
                <a:tc>
                  <a:txBody>
                    <a:bodyPr/>
                    <a:lstStyle/>
                    <a:p>
                      <a:r>
                        <a:rPr lang="en-US" altLang="zh-CN" dirty="0" smtClean="0"/>
                        <a:t>ML</a:t>
                      </a:r>
                      <a:r>
                        <a:rPr lang="zh-CN" altLang="en-US" dirty="0" smtClean="0"/>
                        <a:t> </a:t>
                      </a:r>
                      <a:r>
                        <a:rPr lang="en-US" altLang="zh-CN" dirty="0" smtClean="0"/>
                        <a:t>platform[3,4]</a:t>
                      </a:r>
                      <a:endParaRPr lang="en-US" dirty="0"/>
                    </a:p>
                  </a:txBody>
                  <a:tcPr/>
                </a:tc>
                <a:tc>
                  <a:txBody>
                    <a:bodyPr/>
                    <a:lstStyle/>
                    <a:p>
                      <a:r>
                        <a:rPr lang="en-US" altLang="zh-CN" dirty="0" smtClean="0"/>
                        <a:t>Yes</a:t>
                      </a:r>
                      <a:endParaRPr lang="en-US" dirty="0"/>
                    </a:p>
                  </a:txBody>
                  <a:tcPr/>
                </a:tc>
                <a:tc>
                  <a:txBody>
                    <a:bodyPr/>
                    <a:lstStyle/>
                    <a:p>
                      <a:r>
                        <a:rPr lang="en-US" altLang="zh-CN" dirty="0" smtClean="0"/>
                        <a:t>Middle</a:t>
                      </a:r>
                      <a:r>
                        <a:rPr lang="zh-CN" altLang="en-US" dirty="0" smtClean="0"/>
                        <a:t> </a:t>
                      </a:r>
                      <a:r>
                        <a:rPr lang="mr-IN" altLang="zh-CN" dirty="0" smtClean="0"/>
                        <a:t>–</a:t>
                      </a:r>
                      <a:r>
                        <a:rPr lang="zh-CN" altLang="en-US" dirty="0" smtClean="0"/>
                        <a:t> </a:t>
                      </a:r>
                      <a:r>
                        <a:rPr lang="en-US" altLang="zh-CN" dirty="0" smtClean="0"/>
                        <a:t>fixed</a:t>
                      </a:r>
                      <a:r>
                        <a:rPr lang="zh-CN" altLang="en-US" baseline="0" dirty="0" smtClean="0"/>
                        <a:t> </a:t>
                      </a:r>
                      <a:r>
                        <a:rPr lang="en-US" altLang="zh-CN" baseline="0" dirty="0" smtClean="0"/>
                        <a:t>algorithm</a:t>
                      </a:r>
                      <a:endParaRPr lang="en-US" dirty="0"/>
                    </a:p>
                  </a:txBody>
                  <a:tcPr/>
                </a:tc>
                <a:tc>
                  <a:txBody>
                    <a:bodyPr/>
                    <a:lstStyle/>
                    <a:p>
                      <a:r>
                        <a:rPr lang="en-US" altLang="zh-CN" dirty="0" smtClean="0"/>
                        <a:t>High</a:t>
                      </a:r>
                      <a:r>
                        <a:rPr lang="zh-CN" altLang="en-US" baseline="0" dirty="0" smtClean="0"/>
                        <a:t> </a:t>
                      </a:r>
                      <a:r>
                        <a:rPr lang="mr-IN" altLang="zh-CN" baseline="0" dirty="0" smtClean="0"/>
                        <a:t>–</a:t>
                      </a:r>
                      <a:r>
                        <a:rPr lang="zh-CN" altLang="en-US" baseline="0" dirty="0" smtClean="0"/>
                        <a:t> </a:t>
                      </a:r>
                      <a:r>
                        <a:rPr lang="en-US" altLang="zh-CN" baseline="0" dirty="0" smtClean="0"/>
                        <a:t>upload,</a:t>
                      </a:r>
                      <a:r>
                        <a:rPr lang="zh-CN" altLang="en-US" baseline="0" dirty="0" smtClean="0"/>
                        <a:t> </a:t>
                      </a:r>
                      <a:r>
                        <a:rPr lang="en-US" altLang="zh-CN" baseline="0" dirty="0" smtClean="0"/>
                        <a:t>store,</a:t>
                      </a:r>
                      <a:r>
                        <a:rPr lang="zh-CN" altLang="en-US" baseline="0" dirty="0" smtClean="0"/>
                        <a:t> </a:t>
                      </a:r>
                      <a:r>
                        <a:rPr lang="en-US" altLang="zh-CN" baseline="0" dirty="0" smtClean="0"/>
                        <a:t>train,</a:t>
                      </a:r>
                      <a:r>
                        <a:rPr lang="zh-CN" altLang="en-US" baseline="0" dirty="0" smtClean="0"/>
                        <a:t> </a:t>
                      </a:r>
                      <a:r>
                        <a:rPr lang="en-US" altLang="zh-CN" baseline="0" dirty="0" smtClean="0"/>
                        <a:t>predict</a:t>
                      </a:r>
                      <a:endParaRPr lang="en-US" dirty="0"/>
                    </a:p>
                  </a:txBody>
                  <a:tcPr/>
                </a:tc>
              </a:tr>
              <a:tr h="370840">
                <a:tc>
                  <a:txBody>
                    <a:bodyPr/>
                    <a:lstStyle/>
                    <a:p>
                      <a:r>
                        <a:rPr lang="en-US" altLang="zh-CN" dirty="0" smtClean="0"/>
                        <a:t>Library[5,6]</a:t>
                      </a:r>
                      <a:endParaRPr lang="en-US" dirty="0"/>
                    </a:p>
                  </a:txBody>
                  <a:tcPr/>
                </a:tc>
                <a:tc>
                  <a:txBody>
                    <a:bodyPr/>
                    <a:lstStyle/>
                    <a:p>
                      <a:r>
                        <a:rPr lang="en-US" altLang="zh-CN" dirty="0" smtClean="0"/>
                        <a:t>No</a:t>
                      </a:r>
                      <a:endParaRPr lang="en-US" dirty="0"/>
                    </a:p>
                  </a:txBody>
                  <a:tcPr/>
                </a:tc>
                <a:tc>
                  <a:txBody>
                    <a:bodyPr/>
                    <a:lstStyle/>
                    <a:p>
                      <a:r>
                        <a:rPr lang="en-US" altLang="zh-CN" dirty="0" smtClean="0"/>
                        <a:t>High</a:t>
                      </a:r>
                      <a:r>
                        <a:rPr lang="zh-CN" altLang="en-US" dirty="0" smtClean="0"/>
                        <a:t> </a:t>
                      </a:r>
                      <a:r>
                        <a:rPr lang="en-US" altLang="zh-CN" dirty="0" smtClean="0"/>
                        <a:t>-</a:t>
                      </a:r>
                      <a:r>
                        <a:rPr lang="zh-CN" altLang="en-US" dirty="0" smtClean="0"/>
                        <a:t> </a:t>
                      </a:r>
                      <a:r>
                        <a:rPr lang="en-US" altLang="zh-CN" dirty="0" smtClean="0"/>
                        <a:t>customize</a:t>
                      </a:r>
                      <a:endParaRPr lang="en-US" dirty="0"/>
                    </a:p>
                  </a:txBody>
                  <a:tcPr/>
                </a:tc>
                <a:tc>
                  <a:txBody>
                    <a:bodyPr/>
                    <a:lstStyle/>
                    <a:p>
                      <a:r>
                        <a:rPr lang="en-US" altLang="zh-CN" dirty="0" smtClean="0"/>
                        <a:t>Low</a:t>
                      </a:r>
                      <a:r>
                        <a:rPr lang="zh-CN" altLang="en-US" dirty="0" smtClean="0"/>
                        <a:t> </a:t>
                      </a:r>
                      <a:r>
                        <a:rPr lang="mr-IN" altLang="zh-CN" dirty="0" smtClean="0"/>
                        <a:t>–</a:t>
                      </a:r>
                      <a:r>
                        <a:rPr lang="zh-CN" altLang="en-US" baseline="0" dirty="0" smtClean="0"/>
                        <a:t> </a:t>
                      </a:r>
                      <a:r>
                        <a:rPr lang="en-US" altLang="zh-CN" baseline="0" dirty="0" smtClean="0"/>
                        <a:t>GPU</a:t>
                      </a:r>
                      <a:r>
                        <a:rPr lang="zh-CN" altLang="en-US" baseline="0" dirty="0" smtClean="0"/>
                        <a:t> </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
        <p:nvSpPr>
          <p:cNvPr id="6" name="TextBox 5"/>
          <p:cNvSpPr txBox="1"/>
          <p:nvPr/>
        </p:nvSpPr>
        <p:spPr>
          <a:xfrm>
            <a:off x="1255363" y="4633993"/>
            <a:ext cx="8400081" cy="923330"/>
          </a:xfrm>
          <a:prstGeom prst="rect">
            <a:avLst/>
          </a:prstGeom>
          <a:noFill/>
        </p:spPr>
        <p:txBody>
          <a:bodyPr wrap="square" rtlCol="0">
            <a:spAutoFit/>
          </a:bodyPr>
          <a:lstStyle/>
          <a:p>
            <a:r>
              <a:rPr lang="en-US" altLang="zh-CN" dirty="0" smtClean="0"/>
              <a:t>[1]Google</a:t>
            </a:r>
            <a:r>
              <a:rPr lang="zh-CN" altLang="en-US" dirty="0" smtClean="0"/>
              <a:t> </a:t>
            </a:r>
            <a:r>
              <a:rPr lang="en-US" altLang="zh-CN" dirty="0" smtClean="0"/>
              <a:t>Cloud</a:t>
            </a:r>
            <a:r>
              <a:rPr lang="zh-CN" altLang="en-US" dirty="0" smtClean="0"/>
              <a:t> </a:t>
            </a:r>
            <a:r>
              <a:rPr lang="en-US" altLang="zh-CN" dirty="0" smtClean="0"/>
              <a:t>Vision		[2]Microsoft</a:t>
            </a:r>
            <a:r>
              <a:rPr lang="zh-CN" altLang="en-US" dirty="0" smtClean="0"/>
              <a:t> </a:t>
            </a:r>
            <a:r>
              <a:rPr lang="en-US" altLang="zh-CN" dirty="0" smtClean="0"/>
              <a:t>Computer</a:t>
            </a:r>
            <a:r>
              <a:rPr lang="zh-CN" altLang="en-US" dirty="0" smtClean="0"/>
              <a:t> </a:t>
            </a:r>
            <a:r>
              <a:rPr lang="en-US" altLang="zh-CN" dirty="0" smtClean="0"/>
              <a:t>Vision</a:t>
            </a:r>
          </a:p>
          <a:p>
            <a:r>
              <a:rPr lang="en-US" altLang="zh-CN" dirty="0" smtClean="0"/>
              <a:t>[3]Google</a:t>
            </a:r>
            <a:r>
              <a:rPr lang="zh-CN" altLang="en-US" dirty="0" smtClean="0"/>
              <a:t> </a:t>
            </a:r>
            <a:r>
              <a:rPr lang="en-US" altLang="zh-CN" dirty="0" smtClean="0"/>
              <a:t>Cloud</a:t>
            </a:r>
            <a:r>
              <a:rPr lang="zh-CN" altLang="en-US" dirty="0" smtClean="0"/>
              <a:t> </a:t>
            </a:r>
            <a:r>
              <a:rPr lang="en-US" altLang="zh-CN" dirty="0" err="1" smtClean="0"/>
              <a:t>AutoML</a:t>
            </a:r>
            <a:r>
              <a:rPr lang="en-US" altLang="zh-CN" dirty="0" smtClean="0"/>
              <a:t>	[4]Microsoft</a:t>
            </a:r>
            <a:r>
              <a:rPr lang="zh-CN" altLang="en-US" dirty="0" smtClean="0"/>
              <a:t> </a:t>
            </a:r>
            <a:r>
              <a:rPr lang="en-US" altLang="zh-CN" dirty="0" smtClean="0"/>
              <a:t>Custom</a:t>
            </a:r>
            <a:r>
              <a:rPr lang="zh-CN" altLang="en-US" dirty="0" smtClean="0"/>
              <a:t> </a:t>
            </a:r>
            <a:r>
              <a:rPr lang="en-US" altLang="zh-CN" dirty="0" smtClean="0"/>
              <a:t>Vision</a:t>
            </a:r>
            <a:br>
              <a:rPr lang="en-US" altLang="zh-CN" dirty="0" smtClean="0"/>
            </a:br>
            <a:r>
              <a:rPr lang="en-US" altLang="zh-CN" dirty="0" smtClean="0"/>
              <a:t>[5]</a:t>
            </a:r>
            <a:r>
              <a:rPr lang="en-US" altLang="zh-CN" dirty="0" err="1" smtClean="0"/>
              <a:t>Tensorflow</a:t>
            </a:r>
            <a:r>
              <a:rPr lang="en-US" altLang="zh-CN" dirty="0" smtClean="0"/>
              <a:t>				[6] </a:t>
            </a:r>
            <a:r>
              <a:rPr lang="en-US" altLang="zh-CN" dirty="0" err="1" smtClean="0"/>
              <a:t>Keras</a:t>
            </a:r>
            <a:endParaRPr lang="en-US" dirty="0"/>
          </a:p>
        </p:txBody>
      </p:sp>
    </p:spTree>
    <p:extLst>
      <p:ext uri="{BB962C8B-B14F-4D97-AF65-F5344CB8AC3E}">
        <p14:creationId xmlns:p14="http://schemas.microsoft.com/office/powerpoint/2010/main" val="888514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5483" y="197173"/>
            <a:ext cx="6369804" cy="6369804"/>
          </a:xfrm>
        </p:spPr>
      </p:pic>
      <p:graphicFrame>
        <p:nvGraphicFramePr>
          <p:cNvPr id="2" name="Table 1"/>
          <p:cNvGraphicFramePr>
            <a:graphicFrameLocks noGrp="1"/>
          </p:cNvGraphicFramePr>
          <p:nvPr>
            <p:extLst>
              <p:ext uri="{D42A27DB-BD31-4B8C-83A1-F6EECF244321}">
                <p14:modId xmlns:p14="http://schemas.microsoft.com/office/powerpoint/2010/main" val="1068160515"/>
              </p:ext>
            </p:extLst>
          </p:nvPr>
        </p:nvGraphicFramePr>
        <p:xfrm>
          <a:off x="7415213" y="2628900"/>
          <a:ext cx="3886199" cy="1657350"/>
        </p:xfrm>
        <a:graphic>
          <a:graphicData uri="http://schemas.openxmlformats.org/drawingml/2006/table">
            <a:tbl>
              <a:tblPr firstRow="1" bandRow="1">
                <a:tableStyleId>{5C22544A-7EE6-4342-B048-85BDC9FD1C3A}</a:tableStyleId>
              </a:tblPr>
              <a:tblGrid>
                <a:gridCol w="1779828"/>
                <a:gridCol w="2106371"/>
              </a:tblGrid>
              <a:tr h="536474">
                <a:tc>
                  <a:txBody>
                    <a:bodyPr/>
                    <a:lstStyle/>
                    <a:p>
                      <a:endParaRPr lang="en-US" dirty="0"/>
                    </a:p>
                  </a:txBody>
                  <a:tcPr/>
                </a:tc>
                <a:tc>
                  <a:txBody>
                    <a:bodyPr/>
                    <a:lstStyle/>
                    <a:p>
                      <a:pPr algn="ctr"/>
                      <a:r>
                        <a:rPr lang="en-US" dirty="0" smtClean="0"/>
                        <a:t>Accuracy</a:t>
                      </a:r>
                      <a:endParaRPr lang="en-US" dirty="0"/>
                    </a:p>
                  </a:txBody>
                  <a:tcPr/>
                </a:tc>
              </a:tr>
              <a:tr h="562883">
                <a:tc>
                  <a:txBody>
                    <a:bodyPr/>
                    <a:lstStyle/>
                    <a:p>
                      <a:pPr algn="ctr"/>
                      <a:r>
                        <a:rPr lang="en-US" dirty="0" smtClean="0"/>
                        <a:t>Microsoft</a:t>
                      </a:r>
                      <a:endParaRPr lang="en-US" dirty="0"/>
                    </a:p>
                  </a:txBody>
                  <a:tcPr anchor="ctr"/>
                </a:tc>
                <a:tc>
                  <a:txBody>
                    <a:bodyPr/>
                    <a:lstStyle/>
                    <a:p>
                      <a:pPr algn="ctr"/>
                      <a:r>
                        <a:rPr lang="en-US" dirty="0" smtClean="0"/>
                        <a:t>48/406</a:t>
                      </a:r>
                      <a:r>
                        <a:rPr lang="en-US" altLang="zh-CN" dirty="0" smtClean="0"/>
                        <a:t>(11.8%)</a:t>
                      </a:r>
                      <a:endParaRPr lang="en-US" dirty="0"/>
                    </a:p>
                  </a:txBody>
                  <a:tcPr anchor="ctr"/>
                </a:tc>
              </a:tr>
              <a:tr h="557993">
                <a:tc>
                  <a:txBody>
                    <a:bodyPr/>
                    <a:lstStyle/>
                    <a:p>
                      <a:pPr algn="ctr"/>
                      <a:r>
                        <a:rPr lang="en-US" dirty="0" smtClean="0"/>
                        <a:t>Google</a:t>
                      </a:r>
                      <a:endParaRPr lang="en-US" dirty="0"/>
                    </a:p>
                  </a:txBody>
                  <a:tcPr anchor="ctr"/>
                </a:tc>
                <a:tc>
                  <a:txBody>
                    <a:bodyPr/>
                    <a:lstStyle/>
                    <a:p>
                      <a:pPr algn="ctr"/>
                      <a:r>
                        <a:rPr lang="en-US" dirty="0" smtClean="0"/>
                        <a:t>145/406</a:t>
                      </a:r>
                      <a:r>
                        <a:rPr lang="en-US" altLang="zh-CN" dirty="0" smtClean="0"/>
                        <a:t>(35.7%)</a:t>
                      </a:r>
                      <a:endParaRPr lang="en-US" dirty="0"/>
                    </a:p>
                  </a:txBody>
                  <a:tcPr anchor="ctr"/>
                </a:tc>
              </a:tr>
            </a:tbl>
          </a:graphicData>
        </a:graphic>
      </p:graphicFrame>
      <p:sp>
        <p:nvSpPr>
          <p:cNvPr id="5" name="Title 1"/>
          <p:cNvSpPr>
            <a:spLocks noGrp="1"/>
          </p:cNvSpPr>
          <p:nvPr>
            <p:ph type="title"/>
          </p:nvPr>
        </p:nvSpPr>
        <p:spPr>
          <a:xfrm>
            <a:off x="7549514" y="671512"/>
            <a:ext cx="4257676" cy="1843087"/>
          </a:xfrm>
        </p:spPr>
        <p:txBody>
          <a:bodyPr>
            <a:normAutofit/>
          </a:bodyPr>
          <a:lstStyle/>
          <a:p>
            <a:r>
              <a:rPr lang="en-US" altLang="zh-CN" sz="3600" cap="none" dirty="0" smtClean="0"/>
              <a:t>API Review Results</a:t>
            </a:r>
            <a:endParaRPr lang="en-US" sz="3600" cap="none" dirty="0"/>
          </a:p>
        </p:txBody>
      </p:sp>
    </p:spTree>
    <p:extLst>
      <p:ext uri="{BB962C8B-B14F-4D97-AF65-F5344CB8AC3E}">
        <p14:creationId xmlns:p14="http://schemas.microsoft.com/office/powerpoint/2010/main" val="1290253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Chinese</a:t>
            </a:r>
            <a:r>
              <a:rPr lang="zh-CN" altLang="en-US" sz="3600" cap="none" dirty="0" smtClean="0"/>
              <a:t> </a:t>
            </a:r>
            <a:r>
              <a:rPr lang="en-US" altLang="zh-CN" sz="3600" cap="none" dirty="0"/>
              <a:t>L</a:t>
            </a:r>
            <a:r>
              <a:rPr lang="en-US" altLang="zh-CN" sz="3600" cap="none" dirty="0" smtClean="0"/>
              <a:t>andmark</a:t>
            </a:r>
            <a:r>
              <a:rPr lang="zh-CN" altLang="en-US" sz="3600" cap="none" dirty="0" smtClean="0"/>
              <a:t> </a:t>
            </a:r>
            <a:r>
              <a:rPr lang="en-US" altLang="zh-CN" sz="3600" cap="none" dirty="0" smtClean="0"/>
              <a:t>&amp;</a:t>
            </a:r>
            <a:r>
              <a:rPr lang="zh-CN" altLang="en-US" sz="3600" cap="none" dirty="0" smtClean="0"/>
              <a:t> </a:t>
            </a:r>
            <a:r>
              <a:rPr lang="en-US" altLang="zh-CN" sz="3600" cap="none" dirty="0"/>
              <a:t>A</a:t>
            </a:r>
            <a:r>
              <a:rPr lang="en-US" altLang="zh-CN" sz="3600" cap="none" dirty="0" smtClean="0"/>
              <a:t>ttraction</a:t>
            </a:r>
            <a:r>
              <a:rPr lang="zh-CN" altLang="en-US" sz="3600" cap="none" dirty="0" smtClean="0"/>
              <a:t> </a:t>
            </a:r>
            <a:r>
              <a:rPr lang="en-US" altLang="zh-CN" sz="3600" cap="none" dirty="0"/>
              <a:t>D</a:t>
            </a:r>
            <a:r>
              <a:rPr lang="en-US" altLang="zh-CN" sz="3600" cap="none" dirty="0" smtClean="0"/>
              <a:t>ataset</a:t>
            </a:r>
            <a:endParaRPr lang="en-US" sz="3600" cap="none" dirty="0"/>
          </a:p>
        </p:txBody>
      </p:sp>
      <p:sp>
        <p:nvSpPr>
          <p:cNvPr id="3" name="Content Placeholder 2"/>
          <p:cNvSpPr>
            <a:spLocks noGrp="1"/>
          </p:cNvSpPr>
          <p:nvPr>
            <p:ph idx="1"/>
          </p:nvPr>
        </p:nvSpPr>
        <p:spPr/>
        <p:txBody>
          <a:bodyPr>
            <a:normAutofit/>
          </a:bodyPr>
          <a:lstStyle/>
          <a:p>
            <a:pPr>
              <a:buFont typeface="Wingdings" charset="2"/>
              <a:buChar char="Ø"/>
            </a:pPr>
            <a:r>
              <a:rPr lang="en-US" altLang="zh-CN" sz="2400" cap="none" dirty="0" smtClean="0"/>
              <a:t>Data</a:t>
            </a:r>
            <a:r>
              <a:rPr lang="zh-CN" altLang="en-US" sz="2400" cap="none" dirty="0" smtClean="0"/>
              <a:t> </a:t>
            </a:r>
            <a:r>
              <a:rPr lang="en-US" altLang="zh-CN" sz="2400" cap="none" dirty="0" smtClean="0"/>
              <a:t>source</a:t>
            </a:r>
          </a:p>
          <a:p>
            <a:pPr lvl="1">
              <a:buFont typeface="Arial" charset="0"/>
              <a:buChar char="•"/>
            </a:pPr>
            <a:r>
              <a:rPr lang="en-US" altLang="zh-CN" sz="2400" cap="none" dirty="0" err="1" smtClean="0"/>
              <a:t>Ctrip</a:t>
            </a:r>
            <a:r>
              <a:rPr lang="zh-CN" altLang="en-US" sz="2400" cap="none" dirty="0" smtClean="0"/>
              <a:t> </a:t>
            </a:r>
            <a:endParaRPr lang="en-US" altLang="zh-CN" sz="2400" cap="none" dirty="0" smtClean="0"/>
          </a:p>
          <a:p>
            <a:pPr lvl="1">
              <a:buFont typeface="Arial" charset="0"/>
              <a:buChar char="•"/>
            </a:pPr>
            <a:r>
              <a:rPr lang="en-US" altLang="zh-CN" sz="2400" cap="none" dirty="0" smtClean="0"/>
              <a:t>TripAdvisor</a:t>
            </a:r>
            <a:r>
              <a:rPr lang="zh-CN" altLang="en-US" sz="2400" cap="none" dirty="0" smtClean="0"/>
              <a:t> </a:t>
            </a:r>
            <a:endParaRPr lang="en-US" altLang="zh-CN" sz="2400" cap="none" dirty="0" smtClean="0"/>
          </a:p>
          <a:p>
            <a:pPr lvl="1">
              <a:buFont typeface="Arial" charset="0"/>
              <a:buChar char="•"/>
            </a:pPr>
            <a:r>
              <a:rPr lang="en-US" altLang="zh-CN" sz="2400" cap="none" dirty="0" smtClean="0"/>
              <a:t>Search</a:t>
            </a:r>
            <a:r>
              <a:rPr lang="zh-CN" altLang="en-US" sz="2400" cap="none" dirty="0" smtClean="0"/>
              <a:t> </a:t>
            </a:r>
            <a:r>
              <a:rPr lang="en-US" altLang="zh-CN" sz="2400" cap="none" dirty="0" smtClean="0"/>
              <a:t>engine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994173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a:t>Data</a:t>
            </a:r>
            <a:r>
              <a:rPr lang="zh-CN" altLang="en-US" sz="3600" cap="none" dirty="0"/>
              <a:t> </a:t>
            </a:r>
            <a:r>
              <a:rPr lang="en-US" altLang="zh-CN" sz="3600" cap="none" dirty="0"/>
              <a:t>Pre-processing</a:t>
            </a:r>
            <a:endParaRPr lang="en-US" sz="3600" dirty="0"/>
          </a:p>
        </p:txBody>
      </p:sp>
      <p:sp>
        <p:nvSpPr>
          <p:cNvPr id="3" name="Content Placeholder 2"/>
          <p:cNvSpPr>
            <a:spLocks noGrp="1"/>
          </p:cNvSpPr>
          <p:nvPr>
            <p:ph sz="half" idx="1"/>
          </p:nvPr>
        </p:nvSpPr>
        <p:spPr>
          <a:xfrm>
            <a:off x="1141412" y="2666999"/>
            <a:ext cx="9526588" cy="3124201"/>
          </a:xfrm>
        </p:spPr>
        <p:txBody>
          <a:bodyPr>
            <a:noAutofit/>
          </a:bodyPr>
          <a:lstStyle/>
          <a:p>
            <a:pPr>
              <a:buFont typeface="Wingdings" charset="2"/>
              <a:buChar char="Ø"/>
            </a:pPr>
            <a:r>
              <a:rPr lang="en-US" sz="2400" cap="none" dirty="0" smtClean="0"/>
              <a:t>Data collection</a:t>
            </a:r>
          </a:p>
          <a:p>
            <a:pPr lvl="1">
              <a:buFont typeface="Arial" charset="0"/>
              <a:buChar char="•"/>
            </a:pPr>
            <a:r>
              <a:rPr lang="en-US" sz="2000" cap="none" dirty="0" smtClean="0"/>
              <a:t>Web scraping with Python and </a:t>
            </a:r>
            <a:r>
              <a:rPr lang="en-US" sz="2000" cap="none" dirty="0" err="1" smtClean="0"/>
              <a:t>Node.js</a:t>
            </a:r>
            <a:endParaRPr lang="en-US" sz="2000" cap="none" dirty="0" smtClean="0"/>
          </a:p>
          <a:p>
            <a:pPr lvl="1">
              <a:buFont typeface="Arial" charset="0"/>
              <a:buChar char="•"/>
            </a:pPr>
            <a:r>
              <a:rPr lang="en-US" sz="2000" cap="none" dirty="0" smtClean="0"/>
              <a:t>Transfer the unstructured data (HTML) to structured data (CSV)</a:t>
            </a:r>
          </a:p>
          <a:p>
            <a:pPr>
              <a:buFont typeface="Wingdings" charset="2"/>
              <a:buChar char="Ø"/>
            </a:pPr>
            <a:r>
              <a:rPr lang="en-US" sz="2400" cap="none" dirty="0"/>
              <a:t>Example</a:t>
            </a:r>
          </a:p>
          <a:p>
            <a:pPr lvl="1"/>
            <a:r>
              <a:rPr lang="en-US" sz="2000" cap="none" dirty="0" smtClean="0">
                <a:hlinkClick r:id="rId3"/>
              </a:rPr>
              <a:t>Tripadvisor</a:t>
            </a:r>
            <a:endParaRPr lang="en-US" sz="2000" cap="none" dirty="0" smtClean="0"/>
          </a:p>
          <a:p>
            <a:pPr>
              <a:buFont typeface="Wingdings" charset="2"/>
              <a:buChar char="Ø"/>
            </a:pPr>
            <a:r>
              <a:rPr lang="en-US" sz="2400" cap="none" dirty="0" smtClean="0"/>
              <a:t>~500K images for 3,359 landmarks</a:t>
            </a:r>
            <a:endParaRPr lang="en-US" sz="2400" cap="none"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42586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a:t>Data</a:t>
            </a:r>
            <a:r>
              <a:rPr lang="zh-CN" altLang="en-US" sz="3600" cap="none" dirty="0"/>
              <a:t> </a:t>
            </a:r>
            <a:r>
              <a:rPr lang="en-US" altLang="zh-CN" sz="3600" cap="none" dirty="0"/>
              <a:t>Pre-processing</a:t>
            </a:r>
            <a:endParaRPr lang="en-US" sz="3600" dirty="0"/>
          </a:p>
        </p:txBody>
      </p:sp>
      <p:sp>
        <p:nvSpPr>
          <p:cNvPr id="4" name="Content Placeholder 3"/>
          <p:cNvSpPr>
            <a:spLocks noGrp="1"/>
          </p:cNvSpPr>
          <p:nvPr>
            <p:ph sz="half" idx="2"/>
          </p:nvPr>
        </p:nvSpPr>
        <p:spPr>
          <a:xfrm>
            <a:off x="935042" y="2759075"/>
            <a:ext cx="4876800" cy="3124200"/>
          </a:xfrm>
        </p:spPr>
        <p:txBody>
          <a:bodyPr/>
          <a:lstStyle/>
          <a:p>
            <a:pPr>
              <a:buFont typeface="Wingdings" charset="2"/>
              <a:buChar char="Ø"/>
            </a:pPr>
            <a:r>
              <a:rPr lang="en-US" sz="2400" cap="none" dirty="0" smtClean="0"/>
              <a:t>Data cleaning</a:t>
            </a:r>
          </a:p>
          <a:p>
            <a:pPr lvl="1">
              <a:buFont typeface="Arial" charset="0"/>
              <a:buChar char="•"/>
            </a:pPr>
            <a:r>
              <a:rPr lang="en-US" sz="2000" cap="none" dirty="0" smtClean="0"/>
              <a:t>Group similar images</a:t>
            </a:r>
          </a:p>
          <a:p>
            <a:pPr lvl="1">
              <a:buFont typeface="Arial" charset="0"/>
              <a:buChar char="•"/>
            </a:pPr>
            <a:r>
              <a:rPr lang="en-US" sz="2000" cap="none" dirty="0" smtClean="0"/>
              <a:t>Keep correct image groups</a:t>
            </a:r>
          </a:p>
          <a:p>
            <a:pPr lvl="1">
              <a:buFont typeface="Arial" charset="0"/>
              <a:buChar char="•"/>
            </a:pPr>
            <a:r>
              <a:rPr lang="en-US" sz="2000" cap="none" dirty="0" smtClean="0"/>
              <a:t>Discard others</a:t>
            </a:r>
          </a:p>
          <a:p>
            <a:pPr lvl="1">
              <a:buFont typeface="Arial" charset="0"/>
              <a:buChar char="•"/>
            </a:pPr>
            <a:endParaRPr lang="en-US" sz="2000" cap="none" dirty="0"/>
          </a:p>
          <a:p>
            <a:pPr lvl="1">
              <a:buFont typeface="Arial" charset="0"/>
              <a:buChar char="•"/>
            </a:pPr>
            <a:endParaRPr lang="en-US" sz="2000" cap="none" dirty="0" smtClean="0"/>
          </a:p>
          <a:p>
            <a:pPr lvl="1">
              <a:buFont typeface="Arial" charset="0"/>
              <a:buChar char="•"/>
            </a:pPr>
            <a:endParaRPr lang="en-US" cap="none" dirty="0"/>
          </a:p>
          <a:p>
            <a:pPr lvl="1">
              <a:buFont typeface="Arial" charset="0"/>
              <a:buChar char="•"/>
            </a:pPr>
            <a:endParaRPr lang="en-US" cap="none" dirty="0" smtClean="0"/>
          </a:p>
          <a:p>
            <a:pPr lvl="1">
              <a:buFont typeface="Arial" charset="0"/>
              <a:buChar char="•"/>
            </a:pPr>
            <a:endParaRPr lang="en-US" cap="none" dirty="0" smtClean="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6725981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Data</a:t>
            </a:r>
            <a:r>
              <a:rPr lang="en-US" altLang="zh-CN" sz="3600" cap="none" dirty="0"/>
              <a:t> C</a:t>
            </a:r>
            <a:r>
              <a:rPr lang="en-US" altLang="zh-CN" sz="3600" cap="none" dirty="0" smtClean="0"/>
              <a:t>leaning:</a:t>
            </a:r>
            <a:r>
              <a:rPr lang="zh-CN" altLang="en-US" sz="3600" cap="none" dirty="0" smtClean="0"/>
              <a:t> </a:t>
            </a:r>
            <a:r>
              <a:rPr lang="en-US" altLang="zh-CN" sz="3600" cap="none" dirty="0" smtClean="0"/>
              <a:t>Image</a:t>
            </a:r>
            <a:r>
              <a:rPr lang="zh-CN" altLang="en-US" sz="3600" cap="none" dirty="0" smtClean="0"/>
              <a:t> </a:t>
            </a:r>
            <a:r>
              <a:rPr lang="en-US" altLang="zh-CN" sz="3600" cap="none" dirty="0"/>
              <a:t>C</a:t>
            </a:r>
            <a:r>
              <a:rPr lang="en-US" altLang="zh-CN" sz="3600" cap="none" dirty="0" smtClean="0"/>
              <a:t>lustering</a:t>
            </a:r>
            <a:endParaRPr lang="en-US" sz="3600" cap="none" dirty="0"/>
          </a:p>
        </p:txBody>
      </p:sp>
      <p:sp>
        <p:nvSpPr>
          <p:cNvPr id="3" name="Content Placeholder 2"/>
          <p:cNvSpPr>
            <a:spLocks noGrp="1"/>
          </p:cNvSpPr>
          <p:nvPr>
            <p:ph idx="1"/>
          </p:nvPr>
        </p:nvSpPr>
        <p:spPr>
          <a:xfrm>
            <a:off x="1141413" y="2666999"/>
            <a:ext cx="8984720" cy="3216276"/>
          </a:xfrm>
        </p:spPr>
        <p:txBody>
          <a:bodyPr>
            <a:normAutofit lnSpcReduction="10000"/>
          </a:bodyPr>
          <a:lstStyle/>
          <a:p>
            <a:pPr>
              <a:buFont typeface="Wingdings" charset="2"/>
              <a:buChar char="Ø"/>
            </a:pPr>
            <a:r>
              <a:rPr lang="en-US" altLang="zh-CN" sz="2400" cap="none" dirty="0" smtClean="0"/>
              <a:t>Unsupervised</a:t>
            </a:r>
            <a:r>
              <a:rPr lang="zh-CN" altLang="en-US" sz="2400" cap="none" dirty="0" smtClean="0"/>
              <a:t> </a:t>
            </a:r>
            <a:r>
              <a:rPr lang="en-US" altLang="zh-CN" sz="2400" cap="none" dirty="0" smtClean="0"/>
              <a:t>machine</a:t>
            </a:r>
            <a:r>
              <a:rPr lang="zh-CN" altLang="en-US" sz="2400" cap="none" dirty="0" smtClean="0"/>
              <a:t> </a:t>
            </a:r>
            <a:r>
              <a:rPr lang="en-US" altLang="zh-CN" sz="2400" cap="none" dirty="0" smtClean="0"/>
              <a:t>learning</a:t>
            </a:r>
          </a:p>
          <a:p>
            <a:pPr lvl="1">
              <a:buFont typeface="Arial" charset="0"/>
              <a:buChar char="•"/>
            </a:pPr>
            <a:r>
              <a:rPr lang="en-US" altLang="zh-CN" sz="2000" cap="none" dirty="0" smtClean="0"/>
              <a:t>Convolutional</a:t>
            </a:r>
            <a:r>
              <a:rPr lang="zh-CN" altLang="en-US" sz="2000" cap="none" dirty="0" smtClean="0"/>
              <a:t> </a:t>
            </a:r>
            <a:r>
              <a:rPr lang="en-US" altLang="zh-CN" sz="2000" cap="none" dirty="0" smtClean="0"/>
              <a:t>neural</a:t>
            </a:r>
            <a:r>
              <a:rPr lang="zh-CN" altLang="en-US" sz="2000" cap="none" dirty="0" smtClean="0"/>
              <a:t> </a:t>
            </a:r>
            <a:r>
              <a:rPr lang="en-US" altLang="zh-CN" sz="2000" cap="none" dirty="0" smtClean="0"/>
              <a:t>network: VGG19</a:t>
            </a:r>
          </a:p>
          <a:p>
            <a:pPr lvl="1">
              <a:buFont typeface="Arial" charset="0"/>
              <a:buChar char="•"/>
            </a:pPr>
            <a:r>
              <a:rPr lang="en-US" altLang="zh-CN" sz="2000" cap="none" dirty="0" smtClean="0"/>
              <a:t>Transfer</a:t>
            </a:r>
            <a:r>
              <a:rPr lang="zh-CN" altLang="en-US" sz="2000" cap="none" dirty="0" smtClean="0"/>
              <a:t> </a:t>
            </a:r>
            <a:r>
              <a:rPr lang="en-US" altLang="zh-CN" sz="2000" cap="none" dirty="0" smtClean="0"/>
              <a:t>learning: </a:t>
            </a:r>
            <a:r>
              <a:rPr lang="en-US" altLang="zh-CN" sz="2000" cap="none" dirty="0" err="1" smtClean="0"/>
              <a:t>pretrained</a:t>
            </a:r>
            <a:r>
              <a:rPr lang="en-US" altLang="zh-CN" sz="2000" cap="none" dirty="0" smtClean="0"/>
              <a:t> with ImageNet</a:t>
            </a:r>
          </a:p>
          <a:p>
            <a:pPr lvl="1">
              <a:buFont typeface="Arial" charset="0"/>
              <a:buChar char="•"/>
            </a:pPr>
            <a:r>
              <a:rPr lang="en-US" altLang="zh-CN" sz="2000" cap="none" dirty="0" smtClean="0"/>
              <a:t>Fixed feature extractor: fingerprint for image</a:t>
            </a:r>
          </a:p>
          <a:p>
            <a:pPr>
              <a:spcBef>
                <a:spcPts val="1056"/>
              </a:spcBef>
              <a:buFont typeface="Wingdings" charset="2"/>
              <a:buChar char="Ø"/>
            </a:pPr>
            <a:r>
              <a:rPr lang="en-US" altLang="zh-CN" sz="2400" cap="none" dirty="0">
                <a:effectLst/>
              </a:rPr>
              <a:t>H</a:t>
            </a:r>
            <a:r>
              <a:rPr lang="en-US" sz="2400" cap="none" dirty="0" smtClean="0">
                <a:effectLst/>
              </a:rPr>
              <a:t>ierarchical clustering</a:t>
            </a:r>
          </a:p>
          <a:p>
            <a:pPr lvl="1">
              <a:buFont typeface="Arial" charset="0"/>
              <a:buChar char="•"/>
            </a:pPr>
            <a:r>
              <a:rPr lang="en-US" sz="2000" cap="none" dirty="0" smtClean="0">
                <a:effectLst/>
              </a:rPr>
              <a:t>A </a:t>
            </a:r>
            <a:r>
              <a:rPr lang="en-US" sz="2000" cap="none" dirty="0">
                <a:effectLst/>
              </a:rPr>
              <a:t>set of nested clusters that are organized </a:t>
            </a:r>
            <a:r>
              <a:rPr lang="en-US" sz="2000" cap="none" dirty="0" smtClean="0">
                <a:effectLst/>
              </a:rPr>
              <a:t>as </a:t>
            </a:r>
            <a:r>
              <a:rPr lang="en-US" sz="2000" cap="none" dirty="0">
                <a:effectLst/>
              </a:rPr>
              <a:t>a tree </a:t>
            </a:r>
            <a:endParaRPr lang="en-US" sz="2000" cap="none" dirty="0" smtClean="0">
              <a:effectLst/>
            </a:endParaRPr>
          </a:p>
          <a:p>
            <a:pPr lvl="1">
              <a:buFont typeface="Arial" charset="0"/>
              <a:buChar char="•"/>
            </a:pPr>
            <a:r>
              <a:rPr lang="en-US" altLang="zh-CN" sz="2000" cap="none" dirty="0" smtClean="0">
                <a:effectLst/>
              </a:rPr>
              <a:t>Similarity index</a:t>
            </a:r>
            <a:endParaRPr lang="en-US" altLang="zh-CN" sz="2000" cap="none" dirty="0" smtClean="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8383423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Data</a:t>
            </a:r>
            <a:r>
              <a:rPr lang="zh-CN" altLang="en-US" sz="3600" cap="none" dirty="0" smtClean="0"/>
              <a:t> </a:t>
            </a:r>
            <a:r>
              <a:rPr lang="en-US" altLang="zh-CN" sz="3600" cap="none" dirty="0"/>
              <a:t>C</a:t>
            </a:r>
            <a:r>
              <a:rPr lang="en-US" altLang="zh-CN" sz="3600" cap="none" dirty="0" smtClean="0"/>
              <a:t>leaning:</a:t>
            </a:r>
            <a:r>
              <a:rPr lang="zh-CN" altLang="en-US" sz="3600" cap="none" dirty="0" smtClean="0"/>
              <a:t> </a:t>
            </a:r>
            <a:r>
              <a:rPr lang="en-US" altLang="zh-CN" sz="3600" cap="none" dirty="0" smtClean="0"/>
              <a:t>Image</a:t>
            </a:r>
            <a:r>
              <a:rPr lang="zh-CN" altLang="en-US" sz="3600" cap="none" dirty="0" smtClean="0"/>
              <a:t> </a:t>
            </a:r>
            <a:r>
              <a:rPr lang="en-US" altLang="zh-CN" sz="3600" cap="none" dirty="0"/>
              <a:t>C</a:t>
            </a:r>
            <a:r>
              <a:rPr lang="en-US" altLang="zh-CN" sz="3600" cap="none" dirty="0" smtClean="0"/>
              <a:t>lustering</a:t>
            </a:r>
            <a:endParaRPr lang="en-US" sz="3600" cap="none"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9727" y="2132520"/>
            <a:ext cx="5305796" cy="4115880"/>
          </a:xfrm>
        </p:spPr>
      </p:pic>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Rectangle 2"/>
          <p:cNvSpPr/>
          <p:nvPr/>
        </p:nvSpPr>
        <p:spPr>
          <a:xfrm>
            <a:off x="7290674" y="3832796"/>
            <a:ext cx="3788217" cy="646331"/>
          </a:xfrm>
          <a:prstGeom prst="rect">
            <a:avLst/>
          </a:prstGeom>
        </p:spPr>
        <p:txBody>
          <a:bodyPr wrap="none">
            <a:spAutoFit/>
          </a:bodyPr>
          <a:lstStyle/>
          <a:p>
            <a:r>
              <a:rPr lang="en-US" dirty="0" smtClean="0"/>
              <a:t>After:</a:t>
            </a:r>
          </a:p>
          <a:p>
            <a:r>
              <a:rPr lang="en-US" dirty="0" smtClean="0"/>
              <a:t>~40k images </a:t>
            </a:r>
            <a:r>
              <a:rPr lang="en-US" dirty="0"/>
              <a:t>for </a:t>
            </a:r>
            <a:r>
              <a:rPr lang="en-US" dirty="0" smtClean="0"/>
              <a:t>1,059 </a:t>
            </a:r>
            <a:r>
              <a:rPr lang="en-US" dirty="0"/>
              <a:t>landmarks</a:t>
            </a:r>
          </a:p>
        </p:txBody>
      </p:sp>
      <p:sp>
        <p:nvSpPr>
          <p:cNvPr id="6" name="Rectangle 5"/>
          <p:cNvSpPr/>
          <p:nvPr/>
        </p:nvSpPr>
        <p:spPr>
          <a:xfrm>
            <a:off x="7290674" y="3075531"/>
            <a:ext cx="3937296" cy="646331"/>
          </a:xfrm>
          <a:prstGeom prst="rect">
            <a:avLst/>
          </a:prstGeom>
        </p:spPr>
        <p:txBody>
          <a:bodyPr wrap="none">
            <a:spAutoFit/>
          </a:bodyPr>
          <a:lstStyle/>
          <a:p>
            <a:r>
              <a:rPr lang="en-US" dirty="0" smtClean="0"/>
              <a:t>Before:</a:t>
            </a:r>
          </a:p>
          <a:p>
            <a:r>
              <a:rPr lang="en-US" dirty="0" smtClean="0"/>
              <a:t>~500K </a:t>
            </a:r>
            <a:r>
              <a:rPr lang="en-US" dirty="0"/>
              <a:t>images for 3,359 landmarks</a:t>
            </a:r>
          </a:p>
        </p:txBody>
      </p:sp>
    </p:spTree>
    <p:extLst>
      <p:ext uri="{BB962C8B-B14F-4D97-AF65-F5344CB8AC3E}">
        <p14:creationId xmlns:p14="http://schemas.microsoft.com/office/powerpoint/2010/main" val="16380093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cap="none" dirty="0" smtClean="0"/>
              <a:t>Data</a:t>
            </a:r>
            <a:r>
              <a:rPr lang="zh-CN" altLang="en-US" cap="none" dirty="0" smtClean="0"/>
              <a:t> </a:t>
            </a:r>
            <a:r>
              <a:rPr lang="en-US" altLang="zh-CN" cap="none" dirty="0" smtClean="0"/>
              <a:t>Preparation:</a:t>
            </a:r>
            <a:r>
              <a:rPr lang="zh-CN" altLang="en-US" cap="none" dirty="0" smtClean="0"/>
              <a:t> </a:t>
            </a:r>
            <a:r>
              <a:rPr lang="en-US" altLang="zh-CN" cap="none" dirty="0" smtClean="0"/>
              <a:t>Image</a:t>
            </a:r>
            <a:r>
              <a:rPr lang="zh-CN" altLang="en-US" cap="none" dirty="0" smtClean="0"/>
              <a:t> </a:t>
            </a:r>
            <a:r>
              <a:rPr lang="en-US" altLang="zh-CN" cap="none" dirty="0"/>
              <a:t>C</a:t>
            </a:r>
            <a:r>
              <a:rPr lang="en-US" altLang="zh-CN" cap="none" dirty="0" smtClean="0"/>
              <a:t>ropping</a:t>
            </a:r>
            <a:endParaRPr lang="en-US" cap="non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Content Placeholder 2"/>
          <p:cNvSpPr>
            <a:spLocks noGrp="1"/>
          </p:cNvSpPr>
          <p:nvPr>
            <p:ph idx="1"/>
          </p:nvPr>
        </p:nvSpPr>
        <p:spPr>
          <a:xfrm>
            <a:off x="1141414" y="2666999"/>
            <a:ext cx="6088062" cy="3124201"/>
          </a:xfrm>
        </p:spPr>
        <p:txBody>
          <a:bodyPr>
            <a:normAutofit/>
          </a:bodyPr>
          <a:lstStyle/>
          <a:p>
            <a:pPr>
              <a:buFont typeface="Wingdings" charset="2"/>
              <a:buChar char="Ø"/>
            </a:pPr>
            <a:r>
              <a:rPr lang="en-US" altLang="zh-CN" sz="2400" cap="none" dirty="0" smtClean="0">
                <a:latin typeface="+mj-lt"/>
              </a:rPr>
              <a:t>Object</a:t>
            </a:r>
            <a:r>
              <a:rPr lang="zh-CN" altLang="en-US" sz="2400" cap="none" dirty="0" smtClean="0">
                <a:latin typeface="+mj-lt"/>
              </a:rPr>
              <a:t> </a:t>
            </a:r>
            <a:r>
              <a:rPr lang="en-US" altLang="zh-CN" sz="2400" cap="none" dirty="0" smtClean="0">
                <a:latin typeface="+mj-lt"/>
              </a:rPr>
              <a:t>detection</a:t>
            </a:r>
            <a:r>
              <a:rPr lang="en-US" altLang="zh-CN" sz="2400" cap="none" dirty="0" smtClean="0">
                <a:latin typeface="Apple Color Emoji" charset="0"/>
                <a:ea typeface="Apple Color Emoji" charset="0"/>
                <a:cs typeface="Apple Color Emoji" charset="0"/>
              </a:rPr>
              <a:t>? </a:t>
            </a:r>
          </a:p>
          <a:p>
            <a:pPr lvl="1">
              <a:buFont typeface="Arial" charset="0"/>
              <a:buChar char="•"/>
            </a:pPr>
            <a:r>
              <a:rPr lang="en-US" altLang="zh-CN" sz="2000" cap="none" dirty="0" smtClean="0">
                <a:latin typeface="+mj-lt"/>
              </a:rPr>
              <a:t>Detect </a:t>
            </a:r>
            <a:r>
              <a:rPr lang="en-US" altLang="zh-CN" sz="2000" cap="none" dirty="0">
                <a:latin typeface="+mj-lt"/>
              </a:rPr>
              <a:t>instances </a:t>
            </a:r>
            <a:r>
              <a:rPr lang="en-US" altLang="zh-CN" sz="2000" cap="none" dirty="0" smtClean="0">
                <a:latin typeface="+mj-lt"/>
              </a:rPr>
              <a:t>from known classes</a:t>
            </a:r>
          </a:p>
          <a:p>
            <a:pPr lvl="1">
              <a:buFont typeface="Arial" charset="0"/>
              <a:buChar char="•"/>
            </a:pPr>
            <a:r>
              <a:rPr lang="en-US" altLang="zh-CN" sz="2000" cap="none" dirty="0" err="1"/>
              <a:t>Tensorflow</a:t>
            </a:r>
            <a:r>
              <a:rPr lang="en-US" altLang="zh-CN" sz="2000" cap="none" dirty="0"/>
              <a:t> API</a:t>
            </a:r>
          </a:p>
          <a:p>
            <a:pPr lvl="1">
              <a:buFont typeface="Arial" charset="0"/>
              <a:buChar char="•"/>
            </a:pPr>
            <a:r>
              <a:rPr lang="en-US" altLang="zh-CN" sz="2000" cap="none" dirty="0"/>
              <a:t>CNN </a:t>
            </a:r>
            <a:r>
              <a:rPr lang="en-US" altLang="zh-CN" sz="2000" cap="none" dirty="0" smtClean="0"/>
              <a:t>based</a:t>
            </a:r>
            <a:endParaRPr lang="en-US" altLang="zh-CN" sz="2000" cap="none" dirty="0" smtClean="0">
              <a:latin typeface="+mj-lt"/>
            </a:endParaRPr>
          </a:p>
          <a:p>
            <a:pPr lvl="1">
              <a:buFont typeface="Arial" charset="0"/>
              <a:buChar char="•"/>
            </a:pPr>
            <a:endParaRPr lang="en-US" altLang="zh-CN" sz="2000" cap="none" dirty="0" smtClean="0">
              <a:latin typeface="+mj-lt"/>
            </a:endParaRPr>
          </a:p>
          <a:p>
            <a:pPr lvl="1">
              <a:buFont typeface="Arial" charset="0"/>
              <a:buChar char="•"/>
            </a:pPr>
            <a:endParaRPr lang="en-US" altLang="zh-CN" sz="2000" cap="none" dirty="0">
              <a:latin typeface="+mj-lt"/>
            </a:endParaRPr>
          </a:p>
        </p:txBody>
      </p:sp>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123" y="2514600"/>
            <a:ext cx="4649662" cy="3124200"/>
          </a:xfrm>
          <a:prstGeom prst="rect">
            <a:avLst/>
          </a:prstGeom>
        </p:spPr>
      </p:pic>
      <p:sp>
        <p:nvSpPr>
          <p:cNvPr id="6" name="Rectangle 5"/>
          <p:cNvSpPr/>
          <p:nvPr/>
        </p:nvSpPr>
        <p:spPr>
          <a:xfrm>
            <a:off x="8445977" y="5591761"/>
            <a:ext cx="1914307" cy="338554"/>
          </a:xfrm>
          <a:prstGeom prst="rect">
            <a:avLst/>
          </a:prstGeom>
        </p:spPr>
        <p:txBody>
          <a:bodyPr wrap="none">
            <a:spAutoFit/>
          </a:bodyPr>
          <a:lstStyle/>
          <a:p>
            <a:r>
              <a:rPr lang="en-US" altLang="zh-CN" sz="1600" smtClean="0"/>
              <a:t>Object detection</a:t>
            </a:r>
            <a:endParaRPr lang="en-US" altLang="zh-CN" sz="1600" dirty="0"/>
          </a:p>
        </p:txBody>
      </p:sp>
    </p:spTree>
    <p:extLst>
      <p:ext uri="{BB962C8B-B14F-4D97-AF65-F5344CB8AC3E}">
        <p14:creationId xmlns:p14="http://schemas.microsoft.com/office/powerpoint/2010/main" val="14972804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10374312" cy="1905000"/>
          </a:xfrm>
        </p:spPr>
        <p:txBody>
          <a:bodyPr/>
          <a:lstStyle/>
          <a:p>
            <a:r>
              <a:rPr lang="en-US" altLang="zh-CN" sz="3600" cap="none" dirty="0" smtClean="0"/>
              <a:t>Image</a:t>
            </a:r>
            <a:r>
              <a:rPr lang="zh-CN" altLang="en-US" sz="3600" cap="none" dirty="0" smtClean="0"/>
              <a:t> </a:t>
            </a:r>
            <a:r>
              <a:rPr lang="en-US" altLang="zh-CN" sz="3600" cap="none" dirty="0"/>
              <a:t>C</a:t>
            </a:r>
            <a:r>
              <a:rPr lang="en-US" altLang="zh-CN" sz="3600" cap="none" dirty="0" smtClean="0"/>
              <a:t>ropping:</a:t>
            </a:r>
            <a:r>
              <a:rPr lang="zh-CN" altLang="en-US" sz="3600" cap="none" dirty="0" smtClean="0"/>
              <a:t> </a:t>
            </a:r>
            <a:r>
              <a:rPr lang="en-US" altLang="zh-CN" sz="3600" cap="none" dirty="0" smtClean="0"/>
              <a:t>Object</a:t>
            </a:r>
            <a:r>
              <a:rPr lang="zh-CN" altLang="en-US" sz="3600" cap="none" dirty="0" smtClean="0"/>
              <a:t> </a:t>
            </a:r>
            <a:r>
              <a:rPr lang="en-US" altLang="zh-CN" sz="3600" cap="none" dirty="0"/>
              <a:t>D</a:t>
            </a:r>
            <a:r>
              <a:rPr lang="en-US" altLang="zh-CN" sz="3600" cap="none" dirty="0" smtClean="0"/>
              <a:t>etection</a:t>
            </a:r>
            <a:r>
              <a:rPr lang="en-US" altLang="zh-CN" sz="3600" cap="none" dirty="0" smtClean="0">
                <a:latin typeface="Apple Color Emoji" charset="0"/>
                <a:ea typeface="Apple Color Emoji" charset="0"/>
                <a:cs typeface="Apple Color Emoji" charset="0"/>
              </a:rPr>
              <a:t>?</a:t>
            </a:r>
            <a:r>
              <a:rPr lang="zh-CN" altLang="en-US" sz="3600" cap="none" dirty="0">
                <a:latin typeface="Apple Color Emoji" charset="0"/>
                <a:ea typeface="Apple Color Emoji" charset="0"/>
                <a:cs typeface="Apple Color Emoji" charset="0"/>
              </a:rPr>
              <a:t> </a:t>
            </a:r>
            <a:r>
              <a:rPr lang="en-US" altLang="zh-CN" cap="none" dirty="0" smtClean="0"/>
              <a:t>No</a:t>
            </a: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963769" y="2200759"/>
            <a:ext cx="4558276" cy="4047641"/>
          </a:xfrm>
        </p:spPr>
      </p:pic>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5779072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Contents</a:t>
            </a:r>
            <a:endParaRPr lang="en-US" sz="3600" cap="none" dirty="0"/>
          </a:p>
        </p:txBody>
      </p:sp>
      <p:sp>
        <p:nvSpPr>
          <p:cNvPr id="3" name="Content Placeholder 2"/>
          <p:cNvSpPr>
            <a:spLocks noGrp="1"/>
          </p:cNvSpPr>
          <p:nvPr>
            <p:ph idx="1"/>
          </p:nvPr>
        </p:nvSpPr>
        <p:spPr/>
        <p:txBody>
          <a:bodyPr>
            <a:normAutofit/>
          </a:bodyPr>
          <a:lstStyle/>
          <a:p>
            <a:pPr>
              <a:buFont typeface="Wingdings" charset="2"/>
              <a:buChar char="Ø"/>
            </a:pPr>
            <a:r>
              <a:rPr lang="en-US" sz="2400" cap="none" dirty="0" smtClean="0"/>
              <a:t>Introduction</a:t>
            </a:r>
          </a:p>
          <a:p>
            <a:pPr>
              <a:buFont typeface="Wingdings" charset="2"/>
              <a:buChar char="Ø"/>
            </a:pPr>
            <a:r>
              <a:rPr lang="en-US" sz="2400" cap="none" dirty="0" smtClean="0"/>
              <a:t>Methods</a:t>
            </a:r>
          </a:p>
          <a:p>
            <a:pPr>
              <a:buFont typeface="Wingdings" charset="2"/>
              <a:buChar char="Ø"/>
            </a:pPr>
            <a:r>
              <a:rPr lang="en-US" altLang="zh-CN" sz="2400" cap="none" dirty="0" smtClean="0"/>
              <a:t>Results</a:t>
            </a:r>
            <a:endParaRPr lang="en-US" altLang="zh-CN" sz="2400" cap="none" dirty="0"/>
          </a:p>
          <a:p>
            <a:pPr>
              <a:buFont typeface="Wingdings" charset="2"/>
              <a:buChar char="Ø"/>
            </a:pPr>
            <a:r>
              <a:rPr lang="en-US" sz="2400" cap="none" dirty="0" smtClean="0"/>
              <a:t>Demo</a:t>
            </a:r>
            <a:endParaRPr lang="en-US" sz="2400" cap="none" dirty="0"/>
          </a:p>
          <a:p>
            <a:pPr>
              <a:buFont typeface="Wingdings" charset="2"/>
              <a:buChar char="Ø"/>
            </a:pPr>
            <a:r>
              <a:rPr lang="en-US" sz="2400" cap="none" dirty="0" smtClean="0"/>
              <a:t>Conclusions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85148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Data</a:t>
            </a:r>
            <a:r>
              <a:rPr lang="zh-CN" altLang="en-US" sz="3600" cap="none" dirty="0" smtClean="0"/>
              <a:t> </a:t>
            </a:r>
            <a:r>
              <a:rPr lang="en-US" altLang="zh-CN" sz="3600" cap="none" dirty="0" smtClean="0"/>
              <a:t>Preparation:</a:t>
            </a:r>
            <a:r>
              <a:rPr lang="zh-CN" altLang="en-US" sz="3600" cap="none" dirty="0" smtClean="0"/>
              <a:t> </a:t>
            </a:r>
            <a:r>
              <a:rPr lang="en-US" altLang="zh-CN" sz="3600" cap="none" dirty="0" smtClean="0"/>
              <a:t>Image</a:t>
            </a:r>
            <a:r>
              <a:rPr lang="zh-CN" altLang="en-US" sz="3600" cap="none" dirty="0" smtClean="0"/>
              <a:t> </a:t>
            </a:r>
            <a:r>
              <a:rPr lang="en-US" altLang="zh-CN" sz="3600" cap="none" dirty="0"/>
              <a:t>C</a:t>
            </a:r>
            <a:r>
              <a:rPr lang="en-US" altLang="zh-CN" sz="3600" cap="none" dirty="0" smtClean="0"/>
              <a:t>ropping</a:t>
            </a:r>
            <a:endParaRPr lang="en-US" sz="3600" cap="non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Content Placeholder 2"/>
          <p:cNvSpPr>
            <a:spLocks noGrp="1"/>
          </p:cNvSpPr>
          <p:nvPr>
            <p:ph idx="1"/>
          </p:nvPr>
        </p:nvSpPr>
        <p:spPr>
          <a:xfrm>
            <a:off x="1141413" y="2666999"/>
            <a:ext cx="9905997" cy="3124201"/>
          </a:xfrm>
        </p:spPr>
        <p:txBody>
          <a:bodyPr>
            <a:normAutofit/>
          </a:bodyPr>
          <a:lstStyle/>
          <a:p>
            <a:pPr>
              <a:buFont typeface="Wingdings" charset="2"/>
              <a:buChar char="Ø"/>
            </a:pPr>
            <a:r>
              <a:rPr lang="en-US" altLang="zh-CN" sz="2400" cap="none" dirty="0" smtClean="0">
                <a:latin typeface="+mj-lt"/>
              </a:rPr>
              <a:t>Object</a:t>
            </a:r>
            <a:r>
              <a:rPr lang="zh-CN" altLang="en-US" sz="2400" cap="none" dirty="0" smtClean="0">
                <a:latin typeface="+mj-lt"/>
              </a:rPr>
              <a:t> </a:t>
            </a:r>
            <a:r>
              <a:rPr lang="en-US" altLang="zh-CN" sz="2400" cap="none" dirty="0" smtClean="0">
                <a:latin typeface="+mj-lt"/>
              </a:rPr>
              <a:t>retrieval</a:t>
            </a:r>
            <a:r>
              <a:rPr lang="en-US" altLang="zh-CN" sz="2400" cap="none" dirty="0" smtClean="0">
                <a:latin typeface="Apple Color Emoji" charset="0"/>
                <a:ea typeface="Apple Color Emoji" charset="0"/>
                <a:cs typeface="Apple Color Emoji" charset="0"/>
              </a:rPr>
              <a:t>? </a:t>
            </a:r>
          </a:p>
          <a:p>
            <a:pPr lvl="1">
              <a:buFont typeface="Arial" charset="0"/>
              <a:buChar char="•"/>
            </a:pPr>
            <a:r>
              <a:rPr lang="en-US" altLang="zh-CN" sz="2000" cap="none" dirty="0"/>
              <a:t>Detects </a:t>
            </a:r>
            <a:r>
              <a:rPr lang="en-US" altLang="zh-CN" sz="2000" cap="none" dirty="0" smtClean="0"/>
              <a:t>similar local </a:t>
            </a:r>
            <a:r>
              <a:rPr lang="en-US" altLang="zh-CN" sz="2000" cap="none" dirty="0"/>
              <a:t>features between images</a:t>
            </a:r>
          </a:p>
          <a:p>
            <a:pPr lvl="1">
              <a:buFont typeface="Arial" charset="0"/>
              <a:buChar char="•"/>
            </a:pPr>
            <a:r>
              <a:rPr lang="en-US" altLang="zh-CN" sz="2000" cap="none" dirty="0" err="1" smtClean="0">
                <a:latin typeface="+mj-lt"/>
              </a:rPr>
              <a:t>DEep</a:t>
            </a:r>
            <a:r>
              <a:rPr lang="en-US" altLang="zh-CN" sz="2000" cap="none" dirty="0" smtClean="0">
                <a:latin typeface="+mj-lt"/>
              </a:rPr>
              <a:t> </a:t>
            </a:r>
            <a:r>
              <a:rPr lang="en-US" altLang="zh-CN" sz="2000" cap="none" dirty="0">
                <a:latin typeface="+mj-lt"/>
              </a:rPr>
              <a:t>Local </a:t>
            </a:r>
            <a:r>
              <a:rPr lang="en-US" altLang="zh-CN" sz="2000" cap="none" dirty="0" smtClean="0">
                <a:latin typeface="+mj-lt"/>
              </a:rPr>
              <a:t>Feature (DELF)</a:t>
            </a:r>
            <a:endParaRPr lang="en-US" altLang="zh-CN" sz="2000" cap="none" dirty="0">
              <a:latin typeface="+mj-lt"/>
            </a:endParaRPr>
          </a:p>
          <a:p>
            <a:pPr lvl="1">
              <a:buFont typeface="Arial" charset="0"/>
              <a:buChar char="•"/>
            </a:pPr>
            <a:r>
              <a:rPr lang="en-US" altLang="zh-CN" sz="2000" cap="none" dirty="0">
                <a:latin typeface="+mj-lt"/>
              </a:rPr>
              <a:t>Also CNN </a:t>
            </a:r>
            <a:r>
              <a:rPr lang="en-US" altLang="zh-CN" sz="2000" cap="none" dirty="0" smtClean="0">
                <a:latin typeface="+mj-lt"/>
              </a:rPr>
              <a:t>based</a:t>
            </a:r>
          </a:p>
          <a:p>
            <a:pPr lvl="1"/>
            <a:r>
              <a:rPr lang="en-US" sz="2000" cap="none" dirty="0" smtClean="0">
                <a:latin typeface="+mj-lt"/>
              </a:rPr>
              <a:t>Optimized </a:t>
            </a:r>
            <a:r>
              <a:rPr lang="en-US" sz="2000" cap="none" dirty="0">
                <a:latin typeface="+mj-lt"/>
              </a:rPr>
              <a:t>for landmark </a:t>
            </a:r>
            <a:r>
              <a:rPr lang="en-US" sz="2000" cap="none" dirty="0" smtClean="0">
                <a:latin typeface="+mj-lt"/>
              </a:rPr>
              <a:t>recognition</a:t>
            </a:r>
          </a:p>
          <a:p>
            <a:pPr lvl="1"/>
            <a:endParaRPr lang="en-US" sz="2000" cap="none" dirty="0">
              <a:latin typeface="+mj-lt"/>
            </a:endParaRPr>
          </a:p>
        </p:txBody>
      </p:sp>
    </p:spTree>
    <p:extLst>
      <p:ext uri="{BB962C8B-B14F-4D97-AF65-F5344CB8AC3E}">
        <p14:creationId xmlns:p14="http://schemas.microsoft.com/office/powerpoint/2010/main" val="12430876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a:t>Image</a:t>
            </a:r>
            <a:r>
              <a:rPr lang="zh-CN" altLang="en-US" sz="3600" cap="none" dirty="0"/>
              <a:t> </a:t>
            </a:r>
            <a:r>
              <a:rPr lang="en-US" altLang="zh-CN" sz="3600" cap="none" dirty="0"/>
              <a:t>C</a:t>
            </a:r>
            <a:r>
              <a:rPr lang="en-US" altLang="zh-CN" sz="3600" cap="none" dirty="0" smtClean="0"/>
              <a:t>ropping</a:t>
            </a:r>
            <a:r>
              <a:rPr lang="en-US" altLang="zh-CN" sz="3600" cap="none" dirty="0"/>
              <a:t>:</a:t>
            </a:r>
            <a:r>
              <a:rPr lang="zh-CN" altLang="en-US" sz="3600" cap="none" dirty="0"/>
              <a:t> </a:t>
            </a:r>
            <a:r>
              <a:rPr lang="en-US" altLang="zh-CN" sz="3600" cap="none" dirty="0"/>
              <a:t>O</a:t>
            </a:r>
            <a:r>
              <a:rPr lang="en-US" altLang="zh-CN" sz="3600" cap="none" dirty="0" smtClean="0"/>
              <a:t>bject</a:t>
            </a:r>
            <a:r>
              <a:rPr lang="zh-CN" altLang="en-US" sz="3600" cap="none" dirty="0" smtClean="0"/>
              <a:t> </a:t>
            </a:r>
            <a:r>
              <a:rPr lang="en-US" altLang="zh-CN" sz="3600" cap="none" dirty="0"/>
              <a:t>R</a:t>
            </a:r>
            <a:r>
              <a:rPr lang="en-US" altLang="zh-CN" sz="3600" cap="none" dirty="0" smtClean="0"/>
              <a:t>etrieval</a:t>
            </a:r>
            <a:r>
              <a:rPr lang="en-US" altLang="zh-CN" sz="3600" cap="none" dirty="0" smtClean="0">
                <a:latin typeface="Apple Color Emoji" charset="0"/>
                <a:ea typeface="Apple Color Emoji" charset="0"/>
                <a:cs typeface="Apple Color Emoji" charset="0"/>
              </a:rPr>
              <a:t>?</a:t>
            </a:r>
            <a:r>
              <a:rPr lang="zh-CN" altLang="en-US" sz="3600" cap="none" dirty="0" smtClean="0">
                <a:latin typeface="Apple Color Emoji" charset="0"/>
                <a:ea typeface="Apple Color Emoji" charset="0"/>
                <a:cs typeface="Apple Color Emoji" charset="0"/>
              </a:rPr>
              <a:t> </a:t>
            </a:r>
            <a:r>
              <a:rPr lang="en-US" altLang="zh-CN" cap="none" dirty="0" smtClean="0"/>
              <a:t>Yes</a:t>
            </a:r>
            <a:endParaRPr lang="en-US" cap="non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897903962"/>
              </p:ext>
            </p:extLst>
          </p:nvPr>
        </p:nvGraphicFramePr>
        <p:xfrm>
          <a:off x="1141413" y="2402237"/>
          <a:ext cx="9906000" cy="3595607"/>
        </p:xfrm>
        <a:graphic>
          <a:graphicData uri="http://schemas.openxmlformats.org/drawingml/2006/table">
            <a:tbl>
              <a:tblPr firstRow="1" bandRow="1">
                <a:tableStyleId>{5C22544A-7EE6-4342-B048-85BDC9FD1C3A}</a:tableStyleId>
              </a:tblPr>
              <a:tblGrid>
                <a:gridCol w="4953000"/>
                <a:gridCol w="4953000"/>
              </a:tblGrid>
              <a:tr h="3595607">
                <a:tc>
                  <a:txBody>
                    <a:bodyPr/>
                    <a:lstStyle/>
                    <a:p>
                      <a:endParaRPr lang="en-US" dirty="0"/>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4">
                        <a:extLst>
                          <a:ext uri="{28A0092B-C50C-407E-A947-70E740481C1C}">
                            <a14:useLocalDpi xmlns:a14="http://schemas.microsoft.com/office/drawing/2010/main" val="0"/>
                          </a:ext>
                        </a:extLst>
                      </a:blip>
                      <a:srcRect/>
                      <a:stretch>
                        <a:fillRect/>
                      </a:stretch>
                    </a:blipFill>
                  </a:tcPr>
                </a:tc>
              </a:tr>
            </a:tbl>
          </a:graphicData>
        </a:graphic>
      </p:graphicFrame>
      <p:sp>
        <p:nvSpPr>
          <p:cNvPr id="3" name="Rectangle 2"/>
          <p:cNvSpPr/>
          <p:nvPr/>
        </p:nvSpPr>
        <p:spPr>
          <a:xfrm>
            <a:off x="2919411" y="6065837"/>
            <a:ext cx="6653213" cy="369332"/>
          </a:xfrm>
          <a:prstGeom prst="rect">
            <a:avLst/>
          </a:prstGeom>
        </p:spPr>
        <p:txBody>
          <a:bodyPr wrap="square">
            <a:spAutoFit/>
          </a:bodyPr>
          <a:lstStyle/>
          <a:p>
            <a:r>
              <a:rPr lang="en-US">
                <a:latin typeface="Times New Roman" charset="0"/>
                <a:ea typeface="Times New Roman" charset="0"/>
              </a:rPr>
              <a:t>Visualization of feature correspondences between images using DELF</a:t>
            </a:r>
            <a:r>
              <a:rPr lang="en-US"/>
              <a:t> </a:t>
            </a:r>
          </a:p>
        </p:txBody>
      </p:sp>
    </p:spTree>
    <p:extLst>
      <p:ext uri="{BB962C8B-B14F-4D97-AF65-F5344CB8AC3E}">
        <p14:creationId xmlns:p14="http://schemas.microsoft.com/office/powerpoint/2010/main" val="709120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a:t>Data</a:t>
            </a:r>
            <a:r>
              <a:rPr lang="zh-CN" altLang="en-US" sz="3600" cap="none" dirty="0"/>
              <a:t> </a:t>
            </a:r>
            <a:r>
              <a:rPr lang="en-US" altLang="zh-CN" sz="3600" cap="none" dirty="0"/>
              <a:t>Preparation:</a:t>
            </a:r>
            <a:r>
              <a:rPr lang="zh-CN" altLang="en-US" sz="3600" cap="none" dirty="0"/>
              <a:t> </a:t>
            </a:r>
            <a:r>
              <a:rPr lang="en-US" altLang="zh-CN" sz="3600" cap="none" dirty="0"/>
              <a:t>Data</a:t>
            </a:r>
            <a:r>
              <a:rPr lang="zh-CN" altLang="en-US" sz="3600" cap="none" dirty="0"/>
              <a:t> </a:t>
            </a:r>
            <a:r>
              <a:rPr lang="en-US" altLang="zh-CN" sz="3600" cap="none" dirty="0"/>
              <a:t>Augmentation</a:t>
            </a:r>
            <a:endParaRPr lang="en-US" sz="3600" dirty="0"/>
          </a:p>
        </p:txBody>
      </p:sp>
      <p:sp>
        <p:nvSpPr>
          <p:cNvPr id="3" name="Content Placeholder 2"/>
          <p:cNvSpPr>
            <a:spLocks noGrp="1"/>
          </p:cNvSpPr>
          <p:nvPr>
            <p:ph sz="half" idx="1"/>
          </p:nvPr>
        </p:nvSpPr>
        <p:spPr>
          <a:xfrm>
            <a:off x="1141411" y="2666999"/>
            <a:ext cx="5552900" cy="3124201"/>
          </a:xfrm>
        </p:spPr>
        <p:txBody>
          <a:bodyPr>
            <a:normAutofit/>
          </a:bodyPr>
          <a:lstStyle/>
          <a:p>
            <a:pPr>
              <a:buFont typeface="Wingdings" charset="2"/>
              <a:buChar char="Ø"/>
            </a:pPr>
            <a:r>
              <a:rPr lang="en-US" sz="2400" cap="none" dirty="0" smtClean="0"/>
              <a:t>One way to</a:t>
            </a:r>
            <a:r>
              <a:rPr lang="en-US" sz="2400" cap="none" dirty="0" smtClean="0">
                <a:effectLst/>
              </a:rPr>
              <a:t> </a:t>
            </a:r>
            <a:r>
              <a:rPr lang="en-US" sz="2400" cap="none" dirty="0">
                <a:effectLst/>
              </a:rPr>
              <a:t>increase the amount of relevant data in our dataset </a:t>
            </a:r>
            <a:endParaRPr lang="en-US" sz="2400" cap="none" dirty="0" smtClean="0">
              <a:effectLst/>
            </a:endParaRPr>
          </a:p>
          <a:p>
            <a:pPr>
              <a:buFont typeface="Wingdings" charset="2"/>
              <a:buChar char="Ø"/>
            </a:pPr>
            <a:r>
              <a:rPr lang="en-US" sz="2400" cap="none" dirty="0" smtClean="0">
                <a:effectLst/>
              </a:rPr>
              <a:t>Flip, Rotate, Scale</a:t>
            </a:r>
          </a:p>
          <a:p>
            <a:pPr>
              <a:buFont typeface="Wingdings" charset="2"/>
              <a:buChar char="Ø"/>
            </a:pPr>
            <a:r>
              <a:rPr lang="en-US" sz="2400" cap="none" dirty="0" smtClean="0">
                <a:effectLst/>
              </a:rPr>
              <a:t>Online augmentation: transformation</a:t>
            </a:r>
            <a:r>
              <a:rPr lang="en-US" altLang="zh-CN" sz="2400" cap="none" dirty="0" smtClean="0">
                <a:effectLst/>
              </a:rPr>
              <a:t>s</a:t>
            </a:r>
            <a:r>
              <a:rPr lang="en-US" sz="2400" cap="none" dirty="0" smtClean="0">
                <a:effectLst/>
              </a:rPr>
              <a:t> are applied in real time in batches</a:t>
            </a:r>
            <a:endParaRPr lang="en-US" sz="2400" cap="none"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80213" y="3253036"/>
            <a:ext cx="4876800" cy="1613459"/>
          </a:xfrm>
        </p:spPr>
      </p:pic>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0758841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Chinese</a:t>
            </a:r>
            <a:r>
              <a:rPr lang="zh-CN" altLang="en-US" sz="3600" cap="none" dirty="0" smtClean="0"/>
              <a:t> </a:t>
            </a:r>
            <a:r>
              <a:rPr lang="en-US" altLang="zh-CN" sz="3600" cap="none" dirty="0"/>
              <a:t>L</a:t>
            </a:r>
            <a:r>
              <a:rPr lang="en-US" altLang="zh-CN" sz="3600" cap="none" dirty="0" smtClean="0"/>
              <a:t>andmark</a:t>
            </a:r>
            <a:r>
              <a:rPr lang="zh-CN" altLang="en-US" sz="3600" cap="none" dirty="0" smtClean="0"/>
              <a:t> </a:t>
            </a:r>
            <a:r>
              <a:rPr lang="en-US" altLang="zh-CN" sz="3600" cap="none" dirty="0"/>
              <a:t>R</a:t>
            </a:r>
            <a:r>
              <a:rPr lang="en-US" altLang="zh-CN" sz="3600" cap="none" dirty="0" smtClean="0"/>
              <a:t>ecognition</a:t>
            </a:r>
            <a:r>
              <a:rPr lang="zh-CN" altLang="en-US" sz="3600" cap="none" dirty="0" smtClean="0"/>
              <a:t> </a:t>
            </a:r>
            <a:r>
              <a:rPr lang="en-US" altLang="zh-CN" sz="3600" cap="none" dirty="0" smtClean="0"/>
              <a:t>Model</a:t>
            </a:r>
            <a:endParaRPr lang="en-US" sz="3600" cap="none" dirty="0"/>
          </a:p>
        </p:txBody>
      </p:sp>
      <p:sp>
        <p:nvSpPr>
          <p:cNvPr id="3" name="Content Placeholder 2"/>
          <p:cNvSpPr>
            <a:spLocks noGrp="1"/>
          </p:cNvSpPr>
          <p:nvPr>
            <p:ph idx="1"/>
          </p:nvPr>
        </p:nvSpPr>
        <p:spPr>
          <a:xfrm>
            <a:off x="1141413" y="2666999"/>
            <a:ext cx="9710363" cy="3124201"/>
          </a:xfrm>
        </p:spPr>
        <p:txBody>
          <a:bodyPr>
            <a:normAutofit/>
          </a:bodyPr>
          <a:lstStyle/>
          <a:p>
            <a:pPr>
              <a:buFont typeface="Wingdings" charset="2"/>
              <a:buChar char="Ø"/>
            </a:pPr>
            <a:r>
              <a:rPr lang="en-US" altLang="zh-CN" sz="2400" cap="none" dirty="0" smtClean="0"/>
              <a:t>Model</a:t>
            </a:r>
          </a:p>
          <a:p>
            <a:pPr lvl="1">
              <a:buFont typeface="Arial" charset="0"/>
              <a:buChar char="•"/>
            </a:pPr>
            <a:r>
              <a:rPr lang="en-US" altLang="zh-CN" sz="2000" cap="none" dirty="0" smtClean="0"/>
              <a:t>Convolutional</a:t>
            </a:r>
            <a:r>
              <a:rPr lang="zh-CN" altLang="en-US" sz="2000" cap="none" dirty="0" smtClean="0"/>
              <a:t> </a:t>
            </a:r>
            <a:r>
              <a:rPr lang="en-US" altLang="zh-CN" sz="2000" cap="none" dirty="0"/>
              <a:t>N</a:t>
            </a:r>
            <a:r>
              <a:rPr lang="en-US" altLang="zh-CN" sz="2000" cap="none" dirty="0" smtClean="0"/>
              <a:t>eural</a:t>
            </a:r>
            <a:r>
              <a:rPr lang="zh-CN" altLang="en-US" sz="2000" cap="none" dirty="0" smtClean="0"/>
              <a:t> </a:t>
            </a:r>
            <a:r>
              <a:rPr lang="en-US" altLang="zh-CN" sz="2000" cap="none" dirty="0" smtClean="0"/>
              <a:t>Network: ResNet50, VGG19</a:t>
            </a:r>
          </a:p>
          <a:p>
            <a:pPr lvl="1">
              <a:buFont typeface="Arial" charset="0"/>
              <a:buChar char="•"/>
            </a:pPr>
            <a:r>
              <a:rPr lang="en-US" altLang="zh-CN" sz="2000" cap="none" dirty="0" smtClean="0"/>
              <a:t>Transfer</a:t>
            </a:r>
            <a:r>
              <a:rPr lang="zh-CN" altLang="en-US" sz="2000" cap="none" dirty="0" smtClean="0"/>
              <a:t> </a:t>
            </a:r>
            <a:r>
              <a:rPr lang="en-US" altLang="zh-CN" sz="2000" cap="none" dirty="0" smtClean="0"/>
              <a:t>Learning </a:t>
            </a:r>
          </a:p>
          <a:p>
            <a:pPr lvl="1">
              <a:buFont typeface="Arial" charset="0"/>
              <a:buChar char="•"/>
            </a:pPr>
            <a:r>
              <a:rPr lang="en-US" altLang="zh-CN" sz="2000" cap="none" dirty="0" err="1" smtClean="0"/>
              <a:t>Pretrained</a:t>
            </a:r>
            <a:r>
              <a:rPr lang="en-US" altLang="zh-CN" sz="2000" cap="none" dirty="0" smtClean="0"/>
              <a:t> on ImageNet</a:t>
            </a:r>
          </a:p>
          <a:p>
            <a:pPr lvl="1">
              <a:buFont typeface="Arial" charset="0"/>
              <a:buChar char="•"/>
            </a:pPr>
            <a:r>
              <a:rPr lang="en-US" altLang="zh-CN" sz="2000" cap="none" dirty="0"/>
              <a:t>R</a:t>
            </a:r>
            <a:r>
              <a:rPr lang="en-US" altLang="zh-CN" sz="2000" cap="none" dirty="0" smtClean="0"/>
              <a:t>eplace the last layer with </a:t>
            </a:r>
            <a:r>
              <a:rPr lang="en-US" altLang="zh-CN" sz="2000" cap="none" dirty="0" err="1" smtClean="0"/>
              <a:t>SoftMax</a:t>
            </a:r>
            <a:r>
              <a:rPr lang="en-US" altLang="zh-CN" sz="2000" cap="none" dirty="0" smtClean="0"/>
              <a:t>  Classifier</a:t>
            </a:r>
          </a:p>
          <a:p>
            <a:pPr lvl="1">
              <a:buFont typeface="Arial" charset="0"/>
              <a:buChar char="•"/>
            </a:pPr>
            <a:r>
              <a:rPr lang="en-US" altLang="zh-CN" sz="2000" cap="none" dirty="0"/>
              <a:t>T</a:t>
            </a:r>
            <a:r>
              <a:rPr lang="en-US" altLang="zh-CN" sz="2000" cap="none" dirty="0" smtClean="0"/>
              <a:t>rain with our dataset</a:t>
            </a:r>
          </a:p>
          <a:p>
            <a:pPr lvl="1">
              <a:buFont typeface="Arial" charset="0"/>
              <a:buChar char="•"/>
            </a:pPr>
            <a:endParaRPr lang="en-US" altLang="zh-CN" sz="2000" cap="none" dirty="0" smtClean="0"/>
          </a:p>
          <a:p>
            <a:pPr lvl="1">
              <a:buFont typeface="Arial" charset="0"/>
              <a:buChar char="•"/>
            </a:pPr>
            <a:endParaRPr lang="en-US" altLang="zh-CN" cap="none"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54216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Chinese</a:t>
            </a:r>
            <a:r>
              <a:rPr lang="zh-CN" altLang="en-US" sz="3600" cap="none" dirty="0" smtClean="0"/>
              <a:t> </a:t>
            </a:r>
            <a:r>
              <a:rPr lang="en-US" altLang="zh-CN" sz="3600" cap="none" dirty="0"/>
              <a:t>L</a:t>
            </a:r>
            <a:r>
              <a:rPr lang="en-US" altLang="zh-CN" sz="3600" cap="none" dirty="0" smtClean="0"/>
              <a:t>andmark</a:t>
            </a:r>
            <a:r>
              <a:rPr lang="zh-CN" altLang="en-US" sz="3600" cap="none" dirty="0" smtClean="0"/>
              <a:t> </a:t>
            </a:r>
            <a:r>
              <a:rPr lang="en-US" altLang="zh-CN" sz="3600" cap="none" dirty="0"/>
              <a:t>R</a:t>
            </a:r>
            <a:r>
              <a:rPr lang="en-US" altLang="zh-CN" sz="3600" cap="none" dirty="0" smtClean="0"/>
              <a:t>ecognition</a:t>
            </a:r>
            <a:r>
              <a:rPr lang="zh-CN" altLang="en-US" sz="3600" cap="none" dirty="0" smtClean="0"/>
              <a:t> </a:t>
            </a:r>
            <a:r>
              <a:rPr lang="en-US" altLang="zh-CN" sz="3600" cap="none" dirty="0" smtClean="0"/>
              <a:t>Model</a:t>
            </a:r>
            <a:endParaRPr lang="en-US" sz="3600" cap="none" dirty="0"/>
          </a:p>
        </p:txBody>
      </p:sp>
      <p:sp>
        <p:nvSpPr>
          <p:cNvPr id="3" name="Content Placeholder 2"/>
          <p:cNvSpPr>
            <a:spLocks noGrp="1"/>
          </p:cNvSpPr>
          <p:nvPr>
            <p:ph idx="1"/>
          </p:nvPr>
        </p:nvSpPr>
        <p:spPr>
          <a:xfrm>
            <a:off x="1141413" y="2514601"/>
            <a:ext cx="9710363" cy="3276600"/>
          </a:xfrm>
        </p:spPr>
        <p:txBody>
          <a:bodyPr>
            <a:normAutofit fontScale="92500" lnSpcReduction="20000"/>
          </a:bodyPr>
          <a:lstStyle/>
          <a:p>
            <a:pPr>
              <a:buFont typeface="Wingdings" charset="2"/>
              <a:buChar char="Ø"/>
            </a:pPr>
            <a:r>
              <a:rPr lang="en-US" altLang="zh-CN" sz="2600" cap="none" dirty="0" smtClean="0"/>
              <a:t>Training</a:t>
            </a:r>
            <a:r>
              <a:rPr lang="zh-CN" altLang="en-US" sz="2600" cap="none" dirty="0" smtClean="0"/>
              <a:t> </a:t>
            </a:r>
            <a:r>
              <a:rPr lang="en-US" altLang="zh-CN" sz="2600" cap="none" dirty="0" smtClean="0"/>
              <a:t>&amp;</a:t>
            </a:r>
            <a:r>
              <a:rPr lang="zh-CN" altLang="en-US" sz="2600" cap="none" dirty="0" smtClean="0"/>
              <a:t> </a:t>
            </a:r>
            <a:r>
              <a:rPr lang="en-US" altLang="zh-CN" sz="2600" cap="none" dirty="0" smtClean="0"/>
              <a:t>Evaluation</a:t>
            </a:r>
          </a:p>
          <a:p>
            <a:pPr lvl="1">
              <a:buFont typeface="Arial" charset="0"/>
              <a:buChar char="•"/>
            </a:pPr>
            <a:r>
              <a:rPr lang="en-US" altLang="zh-CN" sz="2200" cap="none" dirty="0" smtClean="0"/>
              <a:t>Split the data into training and validating sets</a:t>
            </a:r>
          </a:p>
          <a:p>
            <a:pPr lvl="1">
              <a:buFont typeface="Arial" charset="0"/>
              <a:buChar char="•"/>
            </a:pPr>
            <a:r>
              <a:rPr lang="en-US" altLang="zh-CN" sz="2200" cap="none" dirty="0" smtClean="0"/>
              <a:t>Evaluation</a:t>
            </a:r>
          </a:p>
          <a:p>
            <a:pPr lvl="1">
              <a:buFont typeface="Arial" charset="0"/>
              <a:buChar char="•"/>
            </a:pPr>
            <a:endParaRPr lang="en-US" altLang="zh-CN" sz="2000" cap="none" dirty="0" smtClean="0"/>
          </a:p>
          <a:p>
            <a:pPr lvl="1">
              <a:buFont typeface="Arial" charset="0"/>
              <a:buChar char="•"/>
            </a:pPr>
            <a:endParaRPr lang="en-US" altLang="zh-CN" sz="2000" cap="none" dirty="0" smtClean="0"/>
          </a:p>
          <a:p>
            <a:pPr lvl="1">
              <a:buFont typeface="Arial" charset="0"/>
              <a:buChar char="•"/>
            </a:pPr>
            <a:endParaRPr lang="en-US" altLang="zh-CN" sz="2000" cap="none" dirty="0" smtClean="0"/>
          </a:p>
          <a:p>
            <a:pPr lvl="1">
              <a:buFont typeface="Arial" charset="0"/>
              <a:buChar char="•"/>
            </a:pPr>
            <a:r>
              <a:rPr lang="en-US" altLang="zh-CN" sz="2200" cap="none" dirty="0" err="1" smtClean="0"/>
              <a:t>Underfitting</a:t>
            </a:r>
            <a:r>
              <a:rPr lang="en-US" altLang="zh-CN" sz="2200" cap="none" dirty="0" smtClean="0"/>
              <a:t> &amp; overfitting</a:t>
            </a:r>
          </a:p>
          <a:p>
            <a:pPr lvl="1">
              <a:buFont typeface="Arial" charset="0"/>
              <a:buChar char="•"/>
            </a:pPr>
            <a:r>
              <a:rPr lang="en-US" altLang="zh-CN" sz="2200" cap="none" dirty="0" smtClean="0"/>
              <a:t>Fine-tune</a:t>
            </a:r>
          </a:p>
          <a:p>
            <a:pPr lvl="1">
              <a:buFont typeface="Arial" charset="0"/>
              <a:buChar char="•"/>
            </a:pPr>
            <a:endParaRPr lang="en-US" altLang="zh-CN" cap="none"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24</a:t>
            </a:fld>
            <a:endParaRPr lang="en-US" dirty="0"/>
          </a:p>
        </p:txBody>
      </p:sp>
      <mc:AlternateContent xmlns:mc="http://schemas.openxmlformats.org/markup-compatibility/2006" xmlns:a14="http://schemas.microsoft.com/office/drawing/2010/main">
        <mc:Choice Requires="a14">
          <p:sp>
            <p:nvSpPr>
              <p:cNvPr id="5" name="Rectangle 4"/>
              <p:cNvSpPr/>
              <p:nvPr/>
            </p:nvSpPr>
            <p:spPr>
              <a:xfrm>
                <a:off x="1872139" y="3819156"/>
                <a:ext cx="5109155" cy="66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charset="0"/>
                        </a:rPr>
                        <m:t>A</m:t>
                      </m:r>
                      <m:r>
                        <m:rPr>
                          <m:sty m:val="p"/>
                        </m:rPr>
                        <a:rPr lang="en-US" i="0">
                          <a:latin typeface="Cambria Math" charset="0"/>
                        </a:rPr>
                        <m:t>ccuracy</m:t>
                      </m:r>
                      <m:r>
                        <a:rPr lang="en-US" i="0">
                          <a:latin typeface="Cambria Math" charset="0"/>
                        </a:rPr>
                        <m:t>= </m:t>
                      </m:r>
                      <m:f>
                        <m:fPr>
                          <m:ctrlPr>
                            <a:rPr lang="en-US" i="1">
                              <a:latin typeface="Cambria Math" charset="0"/>
                            </a:rPr>
                          </m:ctrlPr>
                        </m:fPr>
                        <m:num>
                          <m:r>
                            <a:rPr lang="en-US" i="1">
                              <a:latin typeface="Cambria Math" charset="0"/>
                            </a:rPr>
                            <m:t>𝑁𝑢𝑚𝑏𝑒𝑟</m:t>
                          </m:r>
                          <m:r>
                            <a:rPr lang="en-US" i="0">
                              <a:latin typeface="Cambria Math" charset="0"/>
                            </a:rPr>
                            <m:t> </m:t>
                          </m:r>
                          <m:r>
                            <a:rPr lang="en-US" i="1">
                              <a:latin typeface="Cambria Math" charset="0"/>
                            </a:rPr>
                            <m:t>𝑜𝑓</m:t>
                          </m:r>
                          <m:r>
                            <a:rPr lang="en-US" i="0">
                              <a:latin typeface="Cambria Math" charset="0"/>
                            </a:rPr>
                            <m:t> </m:t>
                          </m:r>
                          <m:r>
                            <a:rPr lang="en-US" i="1">
                              <a:latin typeface="Cambria Math" charset="0"/>
                            </a:rPr>
                            <m:t>𝐶𝑜𝑟𝑟𝑒𝑐𝑡</m:t>
                          </m:r>
                          <m:r>
                            <a:rPr lang="en-US" i="0">
                              <a:latin typeface="Cambria Math" charset="0"/>
                            </a:rPr>
                            <m:t> </m:t>
                          </m:r>
                          <m:r>
                            <a:rPr lang="en-US" i="1">
                              <a:latin typeface="Cambria Math" charset="0"/>
                            </a:rPr>
                            <m:t>𝑝𝑟𝑒𝑑𝑖𝑐𝑡𝑖𝑜𝑛𝑠</m:t>
                          </m:r>
                        </m:num>
                        <m:den>
                          <m:r>
                            <a:rPr lang="en-US" i="1">
                              <a:latin typeface="Cambria Math" charset="0"/>
                            </a:rPr>
                            <m:t>𝑇𝑜𝑡𝑎𝑙</m:t>
                          </m:r>
                          <m:r>
                            <a:rPr lang="en-US" i="0">
                              <a:latin typeface="Cambria Math" charset="0"/>
                            </a:rPr>
                            <m:t> </m:t>
                          </m:r>
                          <m:r>
                            <a:rPr lang="en-US" i="1">
                              <a:latin typeface="Cambria Math" charset="0"/>
                            </a:rPr>
                            <m:t>𝑛𝑢𝑚𝑏𝑒𝑟</m:t>
                          </m:r>
                          <m:r>
                            <a:rPr lang="en-US" i="0">
                              <a:latin typeface="Cambria Math" charset="0"/>
                            </a:rPr>
                            <m:t> </m:t>
                          </m:r>
                          <m:r>
                            <a:rPr lang="en-US" i="1">
                              <a:latin typeface="Cambria Math" charset="0"/>
                            </a:rPr>
                            <m:t>𝑜𝑓</m:t>
                          </m:r>
                          <m:r>
                            <a:rPr lang="en-US" i="0">
                              <a:latin typeface="Cambria Math" charset="0"/>
                            </a:rPr>
                            <m:t> </m:t>
                          </m:r>
                          <m:r>
                            <a:rPr lang="en-US" i="1">
                              <a:latin typeface="Cambria Math" charset="0"/>
                            </a:rPr>
                            <m:t>𝑝𝑟𝑒𝑑𝑖𝑐𝑡𝑖𝑜𝑛𝑠</m:t>
                          </m:r>
                          <m:r>
                            <a:rPr lang="en-US" i="0">
                              <a:latin typeface="Cambria Math" charset="0"/>
                            </a:rPr>
                            <m:t> </m:t>
                          </m:r>
                          <m:r>
                            <a:rPr lang="en-US" i="1">
                              <a:latin typeface="Cambria Math" charset="0"/>
                            </a:rPr>
                            <m:t>𝑚𝑎𝑑𝑒</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872139" y="3819156"/>
                <a:ext cx="5109155" cy="667490"/>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225601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iOS</a:t>
            </a:r>
            <a:r>
              <a:rPr lang="zh-CN" altLang="en-US" sz="3600" cap="none" dirty="0" smtClean="0"/>
              <a:t> </a:t>
            </a:r>
            <a:r>
              <a:rPr lang="en-US" altLang="zh-CN" sz="3600" cap="none" dirty="0" smtClean="0"/>
              <a:t>Application: </a:t>
            </a:r>
            <a:r>
              <a:rPr lang="en-US" altLang="zh-CN" sz="3600" cap="none" dirty="0" err="1" smtClean="0"/>
              <a:t>CoreMLTools</a:t>
            </a:r>
            <a:endParaRPr lang="en-US" sz="3600" cap="non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9" name="Content Placeholder 8"/>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162227" y="2472245"/>
            <a:ext cx="9597213" cy="3562795"/>
          </a:xfrm>
        </p:spPr>
      </p:pic>
      <p:sp>
        <p:nvSpPr>
          <p:cNvPr id="3" name="Rectangle 2"/>
          <p:cNvSpPr/>
          <p:nvPr/>
        </p:nvSpPr>
        <p:spPr>
          <a:xfrm>
            <a:off x="4264612" y="6035040"/>
            <a:ext cx="3730508" cy="369332"/>
          </a:xfrm>
          <a:prstGeom prst="rect">
            <a:avLst/>
          </a:prstGeom>
        </p:spPr>
        <p:txBody>
          <a:bodyPr wrap="none">
            <a:spAutoFit/>
          </a:bodyPr>
          <a:lstStyle/>
          <a:p>
            <a:r>
              <a:rPr lang="en-US" dirty="0">
                <a:latin typeface="Times New Roman" charset="0"/>
                <a:ea typeface="Times New Roman" charset="0"/>
              </a:rPr>
              <a:t>Mobile application </a:t>
            </a:r>
            <a:r>
              <a:rPr lang="en-US" dirty="0" smtClean="0">
                <a:latin typeface="Times New Roman" charset="0"/>
                <a:ea typeface="Times New Roman" charset="0"/>
              </a:rPr>
              <a:t>MVC architecture</a:t>
            </a:r>
            <a:r>
              <a:rPr lang="en-US" dirty="0" smtClean="0"/>
              <a:t> </a:t>
            </a:r>
            <a:endParaRPr lang="en-US" dirty="0"/>
          </a:p>
        </p:txBody>
      </p:sp>
    </p:spTree>
    <p:extLst>
      <p:ext uri="{BB962C8B-B14F-4D97-AF65-F5344CB8AC3E}">
        <p14:creationId xmlns:p14="http://schemas.microsoft.com/office/powerpoint/2010/main" val="9188964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0" y="1600200"/>
            <a:ext cx="5334001" cy="1371600"/>
          </a:xfrm>
        </p:spPr>
        <p:txBody>
          <a:bodyPr>
            <a:normAutofit/>
          </a:bodyPr>
          <a:lstStyle/>
          <a:p>
            <a:r>
              <a:rPr lang="en-US" altLang="zh-CN" sz="3600" dirty="0" smtClean="0"/>
              <a:t>Results</a:t>
            </a:r>
            <a:endParaRPr lang="en-US" sz="3600" dirty="0"/>
          </a:p>
        </p:txBody>
      </p:sp>
      <p:sp>
        <p:nvSpPr>
          <p:cNvPr id="4" name="Text Placeholder 3"/>
          <p:cNvSpPr>
            <a:spLocks noGrp="1"/>
          </p:cNvSpPr>
          <p:nvPr>
            <p:ph type="body" sz="half" idx="2"/>
          </p:nvPr>
        </p:nvSpPr>
        <p:spPr>
          <a:xfrm>
            <a:off x="5852160" y="2971800"/>
            <a:ext cx="5334001" cy="1828800"/>
          </a:xfrm>
        </p:spPr>
        <p:txBody>
          <a:bodyPr>
            <a:normAutofit/>
          </a:bodyPr>
          <a:lstStyle/>
          <a:p>
            <a:pPr marL="342900" indent="-342900">
              <a:lnSpc>
                <a:spcPct val="150000"/>
              </a:lnSpc>
              <a:buFont typeface="Wingdings" charset="2"/>
              <a:buChar char="Ø"/>
            </a:pPr>
            <a:r>
              <a:rPr lang="en-US" altLang="zh-CN" sz="2400" cap="none" dirty="0" smtClean="0"/>
              <a:t>Datasets</a:t>
            </a:r>
          </a:p>
          <a:p>
            <a:pPr marL="342900" indent="-342900">
              <a:lnSpc>
                <a:spcPct val="150000"/>
              </a:lnSpc>
              <a:buFont typeface="Wingdings" charset="2"/>
              <a:buChar char="Ø"/>
            </a:pPr>
            <a:r>
              <a:rPr lang="en-US" altLang="zh-CN" sz="2400" cap="none" dirty="0" smtClean="0"/>
              <a:t>Model</a:t>
            </a:r>
            <a:r>
              <a:rPr lang="zh-CN" altLang="en-US" sz="2400" cap="none" dirty="0" smtClean="0"/>
              <a:t> </a:t>
            </a:r>
            <a:r>
              <a:rPr lang="en-US" altLang="zh-CN" sz="2400" cap="none" dirty="0"/>
              <a:t>V</a:t>
            </a:r>
            <a:r>
              <a:rPr lang="en-US" altLang="zh-CN" sz="2400" cap="none" dirty="0" smtClean="0"/>
              <a:t>alidation</a:t>
            </a:r>
            <a:r>
              <a:rPr lang="zh-CN" altLang="en-US" sz="2400" cap="none" dirty="0" smtClean="0"/>
              <a:t> </a:t>
            </a:r>
            <a:r>
              <a:rPr lang="en-US" altLang="zh-CN" sz="2400" cap="none" dirty="0"/>
              <a:t>R</a:t>
            </a:r>
            <a:r>
              <a:rPr lang="en-US" altLang="zh-CN" sz="2400" cap="none" dirty="0" smtClean="0"/>
              <a:t>esults</a:t>
            </a:r>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rcRect l="34207" r="34207"/>
          <a:stretch>
            <a:fillRect/>
          </a:stretch>
        </p:blipFill>
        <p:spPr>
          <a:xfrm>
            <a:off x="1325880" y="-18288"/>
            <a:ext cx="3276599" cy="6903720"/>
          </a:xfrm>
        </p:spPr>
      </p:pic>
      <p:sp>
        <p:nvSpPr>
          <p:cNvPr id="9" name="Slide Number Placeholder 8"/>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9422086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t>Results: </a:t>
            </a:r>
            <a:r>
              <a:rPr lang="en-US" sz="3600" cap="none" dirty="0" smtClean="0"/>
              <a:t>Datasets</a:t>
            </a:r>
            <a:endParaRPr lang="en-US" sz="3600"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41413" y="3029176"/>
            <a:ext cx="4876800" cy="2399848"/>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0613" y="3058026"/>
            <a:ext cx="4876800" cy="2342147"/>
          </a:xfrm>
        </p:spPr>
      </p:pic>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
        <p:nvSpPr>
          <p:cNvPr id="8" name="TextBox 7"/>
          <p:cNvSpPr txBox="1"/>
          <p:nvPr/>
        </p:nvSpPr>
        <p:spPr>
          <a:xfrm>
            <a:off x="1171572" y="2371728"/>
            <a:ext cx="6200775" cy="461665"/>
          </a:xfrm>
          <a:prstGeom prst="rect">
            <a:avLst/>
          </a:prstGeom>
          <a:noFill/>
        </p:spPr>
        <p:txBody>
          <a:bodyPr wrap="square" rtlCol="0">
            <a:spAutoFit/>
          </a:bodyPr>
          <a:lstStyle/>
          <a:p>
            <a:r>
              <a:rPr lang="en-US" sz="2400" dirty="0" smtClean="0"/>
              <a:t>42,548 images for 987 unique landmarks </a:t>
            </a:r>
            <a:endParaRPr lang="en-US" sz="2400" dirty="0"/>
          </a:p>
        </p:txBody>
      </p:sp>
      <p:sp>
        <p:nvSpPr>
          <p:cNvPr id="9" name="TextBox 8"/>
          <p:cNvSpPr txBox="1"/>
          <p:nvPr/>
        </p:nvSpPr>
        <p:spPr>
          <a:xfrm>
            <a:off x="1048098" y="5468991"/>
            <a:ext cx="6324249" cy="553998"/>
          </a:xfrm>
          <a:prstGeom prst="rect">
            <a:avLst/>
          </a:prstGeom>
          <a:noFill/>
        </p:spPr>
        <p:txBody>
          <a:bodyPr wrap="square" rtlCol="0">
            <a:spAutoFit/>
          </a:bodyPr>
          <a:lstStyle/>
          <a:p>
            <a:r>
              <a:rPr lang="en-US" sz="1200" dirty="0" smtClean="0"/>
              <a:t>Geographic </a:t>
            </a:r>
            <a:r>
              <a:rPr lang="en-US" sz="1200" dirty="0"/>
              <a:t>distribution of Chinese landmark &amp; attraction dataset</a:t>
            </a:r>
          </a:p>
          <a:p>
            <a:endParaRPr lang="en-US" dirty="0"/>
          </a:p>
        </p:txBody>
      </p:sp>
      <p:sp>
        <p:nvSpPr>
          <p:cNvPr id="11" name="TextBox 10"/>
          <p:cNvSpPr txBox="1"/>
          <p:nvPr/>
        </p:nvSpPr>
        <p:spPr>
          <a:xfrm>
            <a:off x="7351887" y="5468991"/>
            <a:ext cx="6324249" cy="276999"/>
          </a:xfrm>
          <a:prstGeom prst="rect">
            <a:avLst/>
          </a:prstGeom>
          <a:noFill/>
        </p:spPr>
        <p:txBody>
          <a:bodyPr wrap="square" rtlCol="0">
            <a:spAutoFit/>
          </a:bodyPr>
          <a:lstStyle/>
          <a:p>
            <a:r>
              <a:rPr lang="en-US" sz="1200"/>
              <a:t>Landmark images </a:t>
            </a:r>
            <a:r>
              <a:rPr lang="en-US" sz="1200" smtClean="0"/>
              <a:t>distribution</a:t>
            </a:r>
            <a:endParaRPr lang="en-US" sz="1200"/>
          </a:p>
        </p:txBody>
      </p:sp>
    </p:spTree>
    <p:extLst>
      <p:ext uri="{BB962C8B-B14F-4D97-AF65-F5344CB8AC3E}">
        <p14:creationId xmlns:p14="http://schemas.microsoft.com/office/powerpoint/2010/main" val="19222333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t>Results: M</a:t>
            </a:r>
            <a:r>
              <a:rPr lang="en-US" sz="3600" cap="none" dirty="0" smtClean="0"/>
              <a:t>odel </a:t>
            </a:r>
            <a:r>
              <a:rPr lang="en-US" sz="3600" cap="none" dirty="0"/>
              <a:t>T</a:t>
            </a:r>
            <a:r>
              <a:rPr lang="en-US" sz="3600" cap="none" dirty="0" smtClean="0"/>
              <a:t>raining &amp; Evaluation</a:t>
            </a:r>
            <a:endParaRPr lang="en-US" sz="36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93001358"/>
              </p:ext>
            </p:extLst>
          </p:nvPr>
        </p:nvGraphicFramePr>
        <p:xfrm>
          <a:off x="1141413" y="2667000"/>
          <a:ext cx="9906000" cy="2595880"/>
        </p:xfrm>
        <a:graphic>
          <a:graphicData uri="http://schemas.openxmlformats.org/drawingml/2006/table">
            <a:tbl>
              <a:tblPr firstRow="1" bandRow="1">
                <a:tableStyleId>{5C22544A-7EE6-4342-B048-85BDC9FD1C3A}</a:tableStyleId>
              </a:tblPr>
              <a:tblGrid>
                <a:gridCol w="1651000"/>
                <a:gridCol w="1651000"/>
                <a:gridCol w="1651000"/>
                <a:gridCol w="1651000"/>
                <a:gridCol w="1651000"/>
                <a:gridCol w="1651000"/>
              </a:tblGrid>
              <a:tr h="370840">
                <a:tc rowSpan="2">
                  <a:txBody>
                    <a:bodyPr/>
                    <a:lstStyle/>
                    <a:p>
                      <a:pPr algn="ctr"/>
                      <a:r>
                        <a:rPr lang="en-US" dirty="0" smtClean="0"/>
                        <a:t>Categories</a:t>
                      </a:r>
                      <a:endParaRPr lang="en-US" dirty="0"/>
                    </a:p>
                  </a:txBody>
                  <a:tcPr/>
                </a:tc>
                <a:tc rowSpan="2">
                  <a:txBody>
                    <a:bodyPr/>
                    <a:lstStyle/>
                    <a:p>
                      <a:pPr algn="ctr"/>
                      <a:r>
                        <a:rPr lang="en-US" dirty="0" smtClean="0"/>
                        <a:t>Images/</a:t>
                      </a:r>
                    </a:p>
                    <a:p>
                      <a:pPr algn="ctr"/>
                      <a:r>
                        <a:rPr lang="en-US" dirty="0" smtClean="0"/>
                        <a:t>Category</a:t>
                      </a:r>
                      <a:endParaRPr lang="en-US" dirty="0"/>
                    </a:p>
                  </a:txBody>
                  <a:tcPr/>
                </a:tc>
                <a:tc gridSpan="2">
                  <a:txBody>
                    <a:bodyPr/>
                    <a:lstStyle/>
                    <a:p>
                      <a:pPr algn="ctr"/>
                      <a:r>
                        <a:rPr lang="en-US" dirty="0" smtClean="0"/>
                        <a:t>ResNet50</a:t>
                      </a:r>
                      <a:endParaRPr lang="en-US" dirty="0"/>
                    </a:p>
                  </a:txBody>
                  <a:tcPr/>
                </a:tc>
                <a:tc hMerge="1">
                  <a:txBody>
                    <a:bodyPr/>
                    <a:lstStyle/>
                    <a:p>
                      <a:endParaRPr lang="en-US" dirty="0"/>
                    </a:p>
                  </a:txBody>
                  <a:tcPr/>
                </a:tc>
                <a:tc gridSpan="2">
                  <a:txBody>
                    <a:bodyPr/>
                    <a:lstStyle/>
                    <a:p>
                      <a:pPr algn="ctr"/>
                      <a:r>
                        <a:rPr lang="en-US" dirty="0" smtClean="0"/>
                        <a:t>VGG19</a:t>
                      </a:r>
                      <a:endParaRPr lang="en-US" dirty="0"/>
                    </a:p>
                  </a:txBody>
                  <a:tcPr/>
                </a:tc>
                <a:tc hMerge="1">
                  <a:txBody>
                    <a:bodyPr/>
                    <a:lstStyle/>
                    <a:p>
                      <a:endParaRPr lang="en-US" dirty="0"/>
                    </a:p>
                  </a:txBody>
                  <a:tcPr/>
                </a:tc>
              </a:tr>
              <a:tr h="370840">
                <a:tc vMerge="1">
                  <a:txBody>
                    <a:bodyPr/>
                    <a:lstStyle/>
                    <a:p>
                      <a:endParaRPr lang="en-US" dirty="0"/>
                    </a:p>
                  </a:txBody>
                  <a:tcPr/>
                </a:tc>
                <a:tc vMerge="1">
                  <a:txBody>
                    <a:bodyPr/>
                    <a:lstStyle/>
                    <a:p>
                      <a:endParaRPr lang="en-US" dirty="0"/>
                    </a:p>
                  </a:txBody>
                  <a:tcPr/>
                </a:tc>
                <a:tc>
                  <a:txBody>
                    <a:bodyPr/>
                    <a:lstStyle/>
                    <a:p>
                      <a:pPr algn="ctr"/>
                      <a:r>
                        <a:rPr lang="en-US" dirty="0" smtClean="0"/>
                        <a:t>Training%</a:t>
                      </a:r>
                      <a:endParaRPr lang="en-US" dirty="0"/>
                    </a:p>
                  </a:txBody>
                  <a:tcPr/>
                </a:tc>
                <a:tc>
                  <a:txBody>
                    <a:bodyPr/>
                    <a:lstStyle/>
                    <a:p>
                      <a:pPr algn="ctr"/>
                      <a:r>
                        <a:rPr lang="en-US" dirty="0" smtClean="0"/>
                        <a:t>Validating%</a:t>
                      </a:r>
                      <a:endParaRPr lang="en-US" dirty="0"/>
                    </a:p>
                  </a:txBody>
                  <a:tcPr/>
                </a:tc>
                <a:tc>
                  <a:txBody>
                    <a:bodyPr/>
                    <a:lstStyle/>
                    <a:p>
                      <a:pPr algn="ctr"/>
                      <a:r>
                        <a:rPr lang="en-US" dirty="0" smtClean="0"/>
                        <a:t>Training%</a:t>
                      </a:r>
                      <a:endParaRPr lang="en-US" dirty="0"/>
                    </a:p>
                  </a:txBody>
                  <a:tcPr/>
                </a:tc>
                <a:tc>
                  <a:txBody>
                    <a:bodyPr/>
                    <a:lstStyle/>
                    <a:p>
                      <a:pPr algn="ctr"/>
                      <a:r>
                        <a:rPr lang="en-US" dirty="0" smtClean="0"/>
                        <a:t>Validating%</a:t>
                      </a:r>
                      <a:endParaRPr lang="en-US" dirty="0"/>
                    </a:p>
                  </a:txBody>
                  <a:tcPr/>
                </a:tc>
              </a:tr>
              <a:tr h="370840">
                <a:tc>
                  <a:txBody>
                    <a:bodyPr/>
                    <a:lstStyle/>
                    <a:p>
                      <a:pPr algn="ctr"/>
                      <a:r>
                        <a:rPr lang="en-US" dirty="0" smtClean="0"/>
                        <a:t>1059</a:t>
                      </a:r>
                      <a:endParaRPr lang="en-US" dirty="0"/>
                    </a:p>
                  </a:txBody>
                  <a:tcPr/>
                </a:tc>
                <a:tc>
                  <a:txBody>
                    <a:bodyPr/>
                    <a:lstStyle/>
                    <a:p>
                      <a:pPr algn="ctr"/>
                      <a:r>
                        <a:rPr lang="en-US" dirty="0" smtClean="0"/>
                        <a:t>2-686</a:t>
                      </a:r>
                      <a:endParaRPr lang="en-US" dirty="0"/>
                    </a:p>
                  </a:txBody>
                  <a:tcPr/>
                </a:tc>
                <a:tc>
                  <a:txBody>
                    <a:bodyPr/>
                    <a:lstStyle/>
                    <a:p>
                      <a:pPr algn="ctr"/>
                      <a:r>
                        <a:rPr lang="en-US" dirty="0" smtClean="0"/>
                        <a:t>66.97</a:t>
                      </a:r>
                      <a:endParaRPr lang="en-US" dirty="0"/>
                    </a:p>
                  </a:txBody>
                  <a:tcPr/>
                </a:tc>
                <a:tc>
                  <a:txBody>
                    <a:bodyPr/>
                    <a:lstStyle/>
                    <a:p>
                      <a:pPr algn="ctr"/>
                      <a:r>
                        <a:rPr lang="en-US" dirty="0" smtClean="0"/>
                        <a:t>22.26</a:t>
                      </a:r>
                      <a:endParaRPr lang="en-US" dirty="0"/>
                    </a:p>
                  </a:txBody>
                  <a:tcPr/>
                </a:tc>
                <a:tc>
                  <a:txBody>
                    <a:bodyPr/>
                    <a:lstStyle/>
                    <a:p>
                      <a:pPr algn="ctr"/>
                      <a:r>
                        <a:rPr lang="en-US" dirty="0" smtClean="0"/>
                        <a:t>47.58</a:t>
                      </a:r>
                      <a:endParaRPr lang="en-US" dirty="0"/>
                    </a:p>
                  </a:txBody>
                  <a:tcPr/>
                </a:tc>
                <a:tc>
                  <a:txBody>
                    <a:bodyPr/>
                    <a:lstStyle/>
                    <a:p>
                      <a:pPr algn="ctr"/>
                      <a:r>
                        <a:rPr lang="en-US" dirty="0" smtClean="0"/>
                        <a:t>36.64</a:t>
                      </a:r>
                      <a:endParaRPr lang="en-US" dirty="0"/>
                    </a:p>
                  </a:txBody>
                  <a:tcPr/>
                </a:tc>
              </a:tr>
              <a:tr h="370840">
                <a:tc>
                  <a:txBody>
                    <a:bodyPr/>
                    <a:lstStyle/>
                    <a:p>
                      <a:pPr algn="ctr"/>
                      <a:r>
                        <a:rPr lang="en-US" dirty="0" smtClean="0"/>
                        <a:t>987</a:t>
                      </a:r>
                      <a:endParaRPr lang="en-US" dirty="0"/>
                    </a:p>
                  </a:txBody>
                  <a:tcPr/>
                </a:tc>
                <a:tc>
                  <a:txBody>
                    <a:bodyPr/>
                    <a:lstStyle/>
                    <a:p>
                      <a:pPr algn="ctr"/>
                      <a:r>
                        <a:rPr lang="en-US" dirty="0" smtClean="0"/>
                        <a:t>2-686</a:t>
                      </a:r>
                      <a:endParaRPr lang="en-US" dirty="0"/>
                    </a:p>
                  </a:txBody>
                  <a:tcPr/>
                </a:tc>
                <a:tc>
                  <a:txBody>
                    <a:bodyPr/>
                    <a:lstStyle/>
                    <a:p>
                      <a:pPr algn="ctr"/>
                      <a:r>
                        <a:rPr lang="en-US" dirty="0" smtClean="0"/>
                        <a:t>78.17</a:t>
                      </a:r>
                      <a:endParaRPr lang="en-US" dirty="0"/>
                    </a:p>
                  </a:txBody>
                  <a:tcPr/>
                </a:tc>
                <a:tc>
                  <a:txBody>
                    <a:bodyPr/>
                    <a:lstStyle/>
                    <a:p>
                      <a:pPr algn="ctr"/>
                      <a:r>
                        <a:rPr lang="en-US" dirty="0" smtClean="0"/>
                        <a:t>27.42</a:t>
                      </a:r>
                      <a:endParaRPr lang="en-US" dirty="0"/>
                    </a:p>
                  </a:txBody>
                  <a:tcPr/>
                </a:tc>
                <a:tc>
                  <a:txBody>
                    <a:bodyPr/>
                    <a:lstStyle/>
                    <a:p>
                      <a:pPr algn="ctr"/>
                      <a:r>
                        <a:rPr lang="en-US" dirty="0" smtClean="0"/>
                        <a:t>57.44</a:t>
                      </a:r>
                      <a:endParaRPr lang="en-US" dirty="0"/>
                    </a:p>
                  </a:txBody>
                  <a:tcPr/>
                </a:tc>
                <a:tc>
                  <a:txBody>
                    <a:bodyPr/>
                    <a:lstStyle/>
                    <a:p>
                      <a:pPr algn="ctr"/>
                      <a:r>
                        <a:rPr lang="en-US" dirty="0" smtClean="0"/>
                        <a:t>50.17</a:t>
                      </a:r>
                      <a:endParaRPr lang="en-US" dirty="0"/>
                    </a:p>
                  </a:txBody>
                  <a:tcPr/>
                </a:tc>
              </a:tr>
              <a:tr h="370840">
                <a:tc>
                  <a:txBody>
                    <a:bodyPr/>
                    <a:lstStyle/>
                    <a:p>
                      <a:pPr algn="ctr"/>
                      <a:r>
                        <a:rPr lang="en-US" dirty="0" smtClean="0"/>
                        <a:t>981</a:t>
                      </a:r>
                      <a:endParaRPr lang="en-US" dirty="0"/>
                    </a:p>
                  </a:txBody>
                  <a:tcPr/>
                </a:tc>
                <a:tc>
                  <a:txBody>
                    <a:bodyPr/>
                    <a:lstStyle/>
                    <a:p>
                      <a:pPr algn="ctr"/>
                      <a:r>
                        <a:rPr lang="en-US" dirty="0" smtClean="0"/>
                        <a:t>2-299</a:t>
                      </a:r>
                      <a:endParaRPr lang="en-US" dirty="0"/>
                    </a:p>
                  </a:txBody>
                  <a:tcPr/>
                </a:tc>
                <a:tc>
                  <a:txBody>
                    <a:bodyPr/>
                    <a:lstStyle/>
                    <a:p>
                      <a:pPr algn="ctr"/>
                      <a:r>
                        <a:rPr lang="en-US" dirty="0" smtClean="0"/>
                        <a:t>72.14</a:t>
                      </a:r>
                      <a:endParaRPr lang="en-US" dirty="0"/>
                    </a:p>
                  </a:txBody>
                  <a:tcPr/>
                </a:tc>
                <a:tc>
                  <a:txBody>
                    <a:bodyPr/>
                    <a:lstStyle/>
                    <a:p>
                      <a:pPr algn="ctr"/>
                      <a:r>
                        <a:rPr lang="en-US" dirty="0" smtClean="0"/>
                        <a:t>32.33</a:t>
                      </a:r>
                      <a:endParaRPr lang="en-US" dirty="0"/>
                    </a:p>
                  </a:txBody>
                  <a:tcPr/>
                </a:tc>
                <a:tc>
                  <a:txBody>
                    <a:bodyPr/>
                    <a:lstStyle/>
                    <a:p>
                      <a:pPr algn="ctr"/>
                      <a:r>
                        <a:rPr lang="en-US" dirty="0" smtClean="0"/>
                        <a:t>59.65</a:t>
                      </a:r>
                      <a:endParaRPr lang="en-US" dirty="0"/>
                    </a:p>
                  </a:txBody>
                  <a:tcPr/>
                </a:tc>
                <a:tc>
                  <a:txBody>
                    <a:bodyPr/>
                    <a:lstStyle/>
                    <a:p>
                      <a:pPr algn="ctr"/>
                      <a:r>
                        <a:rPr lang="en-US" dirty="0" smtClean="0"/>
                        <a:t>49.17</a:t>
                      </a:r>
                      <a:endParaRPr lang="en-US" dirty="0"/>
                    </a:p>
                  </a:txBody>
                  <a:tcPr/>
                </a:tc>
              </a:tr>
              <a:tr h="370840">
                <a:tc>
                  <a:txBody>
                    <a:bodyPr/>
                    <a:lstStyle/>
                    <a:p>
                      <a:pPr algn="ctr"/>
                      <a:r>
                        <a:rPr lang="en-US" dirty="0" smtClean="0"/>
                        <a:t>771</a:t>
                      </a:r>
                      <a:endParaRPr lang="en-US" dirty="0"/>
                    </a:p>
                  </a:txBody>
                  <a:tcPr/>
                </a:tc>
                <a:tc>
                  <a:txBody>
                    <a:bodyPr/>
                    <a:lstStyle/>
                    <a:p>
                      <a:pPr algn="ctr"/>
                      <a:r>
                        <a:rPr lang="en-US" dirty="0" smtClean="0"/>
                        <a:t>10-250</a:t>
                      </a:r>
                      <a:endParaRPr lang="en-US" dirty="0"/>
                    </a:p>
                  </a:txBody>
                  <a:tcPr/>
                </a:tc>
                <a:tc>
                  <a:txBody>
                    <a:bodyPr/>
                    <a:lstStyle/>
                    <a:p>
                      <a:pPr algn="ctr"/>
                      <a:r>
                        <a:rPr lang="en-US" dirty="0" smtClean="0"/>
                        <a:t>76.17</a:t>
                      </a:r>
                      <a:endParaRPr lang="en-US" dirty="0"/>
                    </a:p>
                  </a:txBody>
                  <a:tcPr/>
                </a:tc>
                <a:tc>
                  <a:txBody>
                    <a:bodyPr/>
                    <a:lstStyle/>
                    <a:p>
                      <a:pPr algn="ctr"/>
                      <a:r>
                        <a:rPr lang="en-US" dirty="0" smtClean="0"/>
                        <a:t>33.18</a:t>
                      </a:r>
                      <a:endParaRPr lang="en-US" dirty="0"/>
                    </a:p>
                  </a:txBody>
                  <a:tcPr/>
                </a:tc>
                <a:tc>
                  <a:txBody>
                    <a:bodyPr/>
                    <a:lstStyle/>
                    <a:p>
                      <a:pPr algn="ctr"/>
                      <a:r>
                        <a:rPr lang="en-US" dirty="0" smtClean="0"/>
                        <a:t>63.09</a:t>
                      </a:r>
                      <a:endParaRPr lang="en-US" dirty="0"/>
                    </a:p>
                  </a:txBody>
                  <a:tcPr/>
                </a:tc>
                <a:tc>
                  <a:txBody>
                    <a:bodyPr/>
                    <a:lstStyle/>
                    <a:p>
                      <a:pPr algn="ctr"/>
                      <a:r>
                        <a:rPr lang="en-US" dirty="0" smtClean="0"/>
                        <a:t>55.69</a:t>
                      </a:r>
                      <a:endParaRPr lang="en-US" dirty="0"/>
                    </a:p>
                  </a:txBody>
                  <a:tcPr/>
                </a:tc>
              </a:tr>
              <a:tr h="370840">
                <a:tc>
                  <a:txBody>
                    <a:bodyPr/>
                    <a:lstStyle/>
                    <a:p>
                      <a:pPr algn="ctr"/>
                      <a:r>
                        <a:rPr lang="en-US" dirty="0" smtClean="0"/>
                        <a:t>207</a:t>
                      </a:r>
                      <a:endParaRPr lang="en-US" dirty="0"/>
                    </a:p>
                  </a:txBody>
                  <a:tcPr/>
                </a:tc>
                <a:tc>
                  <a:txBody>
                    <a:bodyPr/>
                    <a:lstStyle/>
                    <a:p>
                      <a:pPr algn="ctr"/>
                      <a:r>
                        <a:rPr lang="en-US" dirty="0" smtClean="0"/>
                        <a:t>60-200</a:t>
                      </a:r>
                      <a:endParaRPr lang="en-US" dirty="0"/>
                    </a:p>
                  </a:txBody>
                  <a:tcPr/>
                </a:tc>
                <a:tc>
                  <a:txBody>
                    <a:bodyPr/>
                    <a:lstStyle/>
                    <a:p>
                      <a:pPr algn="ctr"/>
                      <a:r>
                        <a:rPr lang="en-US" dirty="0" smtClean="0"/>
                        <a:t>85.14</a:t>
                      </a:r>
                      <a:endParaRPr lang="en-US" dirty="0"/>
                    </a:p>
                  </a:txBody>
                  <a:tcPr/>
                </a:tc>
                <a:tc>
                  <a:txBody>
                    <a:bodyPr/>
                    <a:lstStyle/>
                    <a:p>
                      <a:pPr algn="ctr"/>
                      <a:r>
                        <a:rPr lang="en-US" dirty="0" smtClean="0"/>
                        <a:t>47.38</a:t>
                      </a:r>
                      <a:endParaRPr lang="en-US" dirty="0"/>
                    </a:p>
                  </a:txBody>
                  <a:tcPr/>
                </a:tc>
                <a:tc>
                  <a:txBody>
                    <a:bodyPr/>
                    <a:lstStyle/>
                    <a:p>
                      <a:pPr algn="ctr"/>
                      <a:r>
                        <a:rPr lang="en-US" dirty="0" smtClean="0"/>
                        <a:t>74.33</a:t>
                      </a:r>
                      <a:endParaRPr lang="en-US" dirty="0"/>
                    </a:p>
                  </a:txBody>
                  <a:tcPr/>
                </a:tc>
                <a:tc>
                  <a:txBody>
                    <a:bodyPr/>
                    <a:lstStyle/>
                    <a:p>
                      <a:pPr algn="ctr"/>
                      <a:r>
                        <a:rPr lang="en-US" dirty="0" smtClean="0"/>
                        <a:t>70.64</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18076150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0" y="1600200"/>
            <a:ext cx="5334001" cy="1371600"/>
          </a:xfrm>
        </p:spPr>
        <p:txBody>
          <a:bodyPr>
            <a:normAutofit/>
          </a:bodyPr>
          <a:lstStyle/>
          <a:p>
            <a:r>
              <a:rPr lang="en-US" altLang="zh-CN" sz="3600" dirty="0" smtClean="0"/>
              <a:t>DEMO</a:t>
            </a:r>
            <a:endParaRPr lang="en-US" sz="3600"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34180" r="34180"/>
          <a:stretch>
            <a:fillRect/>
          </a:stretch>
        </p:blipFill>
        <p:spPr>
          <a:xfrm>
            <a:off x="1325880" y="-18288"/>
            <a:ext cx="3276599" cy="6903720"/>
          </a:xfrm>
        </p:spPr>
      </p:pic>
      <p:sp>
        <p:nvSpPr>
          <p:cNvPr id="6" name="Slide Number Placeholder 5"/>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624349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8365" y="1600200"/>
            <a:ext cx="5334001" cy="1371600"/>
          </a:xfrm>
        </p:spPr>
        <p:txBody>
          <a:bodyPr>
            <a:normAutofit/>
          </a:bodyPr>
          <a:lstStyle/>
          <a:p>
            <a:r>
              <a:rPr lang="en-US" altLang="zh-CN" sz="3600" dirty="0" smtClean="0"/>
              <a:t>introduction</a:t>
            </a:r>
            <a:endParaRPr lang="en-US" sz="3600" dirty="0"/>
          </a:p>
        </p:txBody>
      </p:sp>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l="34180" r="34180"/>
          <a:stretch>
            <a:fillRect/>
          </a:stretch>
        </p:blipFill>
        <p:spPr>
          <a:xfrm>
            <a:off x="1323383" y="-46038"/>
            <a:ext cx="3276600" cy="6904038"/>
          </a:xfrm>
          <a:solidFill>
            <a:schemeClr val="accent2"/>
          </a:solidFill>
        </p:spPr>
      </p:pic>
      <p:sp>
        <p:nvSpPr>
          <p:cNvPr id="4" name="Text Placeholder 3"/>
          <p:cNvSpPr>
            <a:spLocks noGrp="1"/>
          </p:cNvSpPr>
          <p:nvPr>
            <p:ph type="body" sz="half" idx="2"/>
          </p:nvPr>
        </p:nvSpPr>
        <p:spPr>
          <a:xfrm>
            <a:off x="5848365" y="3128967"/>
            <a:ext cx="5334001" cy="1828800"/>
          </a:xfrm>
        </p:spPr>
        <p:txBody>
          <a:bodyPr>
            <a:normAutofit/>
          </a:bodyPr>
          <a:lstStyle/>
          <a:p>
            <a:pPr marL="342900" indent="-342900">
              <a:buFont typeface="Wingdings" charset="2"/>
              <a:buChar char="Ø"/>
            </a:pPr>
            <a:r>
              <a:rPr lang="en-US" altLang="zh-CN" sz="2400" cap="none" dirty="0" smtClean="0"/>
              <a:t>Problem</a:t>
            </a:r>
            <a:r>
              <a:rPr lang="zh-CN" altLang="en-US" sz="2400" cap="none" dirty="0" smtClean="0"/>
              <a:t> </a:t>
            </a:r>
            <a:r>
              <a:rPr lang="en-US" altLang="zh-CN" sz="2400" cap="none" dirty="0" smtClean="0"/>
              <a:t>&amp;</a:t>
            </a:r>
            <a:r>
              <a:rPr lang="zh-CN" altLang="en-US" sz="2400" cap="none" dirty="0" smtClean="0"/>
              <a:t> </a:t>
            </a:r>
            <a:r>
              <a:rPr lang="en-US" altLang="zh-CN" sz="2400" cap="none" dirty="0" smtClean="0"/>
              <a:t>Challenges</a:t>
            </a:r>
          </a:p>
          <a:p>
            <a:pPr marL="342900" indent="-342900">
              <a:buFont typeface="Wingdings" charset="2"/>
              <a:buChar char="Ø"/>
            </a:pPr>
            <a:r>
              <a:rPr lang="en-US" altLang="zh-CN" sz="2400" cap="none" dirty="0" smtClean="0"/>
              <a:t>What</a:t>
            </a:r>
            <a:r>
              <a:rPr lang="zh-CN" altLang="en-US" sz="2400" cap="none" dirty="0" smtClean="0"/>
              <a:t> </a:t>
            </a:r>
            <a:r>
              <a:rPr lang="en-US" altLang="zh-CN" sz="2400" cap="none" dirty="0" smtClean="0"/>
              <a:t>has</a:t>
            </a:r>
            <a:r>
              <a:rPr lang="zh-CN" altLang="en-US" sz="2400" cap="none" dirty="0" smtClean="0"/>
              <a:t> </a:t>
            </a:r>
            <a:r>
              <a:rPr lang="en-US" altLang="zh-CN" sz="2400" cap="none" dirty="0" smtClean="0"/>
              <a:t>been</a:t>
            </a:r>
            <a:r>
              <a:rPr lang="zh-CN" altLang="en-US" sz="2400" cap="none" dirty="0" smtClean="0"/>
              <a:t> </a:t>
            </a:r>
            <a:r>
              <a:rPr lang="en-US" altLang="zh-CN" sz="2400" cap="none" dirty="0" smtClean="0"/>
              <a:t>done</a:t>
            </a:r>
            <a:r>
              <a:rPr lang="zh-CN" altLang="en-US" sz="2400" cap="none" dirty="0" smtClean="0"/>
              <a:t> </a:t>
            </a:r>
            <a:r>
              <a:rPr lang="en-US" altLang="zh-CN" sz="2400" cap="none" dirty="0" smtClean="0"/>
              <a:t>so</a:t>
            </a:r>
            <a:r>
              <a:rPr lang="zh-CN" altLang="en-US" sz="2400" cap="none" dirty="0" smtClean="0"/>
              <a:t> </a:t>
            </a:r>
            <a:r>
              <a:rPr lang="en-US" altLang="zh-CN" sz="2400" cap="none" dirty="0" smtClean="0"/>
              <a:t>far?</a:t>
            </a:r>
            <a:endParaRPr lang="en-US" altLang="zh-CN" sz="2400" cap="none" dirty="0" smtClean="0">
              <a:latin typeface="Apple Color Emoji" charset="0"/>
              <a:ea typeface="Apple Color Emoji" charset="0"/>
              <a:cs typeface="Apple Color Emoji" charset="0"/>
            </a:endParaRPr>
          </a:p>
          <a:p>
            <a:pPr marL="342900" indent="-342900">
              <a:buFont typeface="Wingdings" charset="2"/>
              <a:buChar char="Ø"/>
            </a:pPr>
            <a:r>
              <a:rPr lang="en-US" altLang="zh-CN" sz="2400" cap="none" dirty="0" smtClean="0"/>
              <a:t>What</a:t>
            </a:r>
            <a:r>
              <a:rPr lang="zh-CN" altLang="en-US" sz="2400" cap="none" dirty="0" smtClean="0"/>
              <a:t> </a:t>
            </a:r>
            <a:r>
              <a:rPr lang="en-US" altLang="zh-CN" sz="2400" cap="none" dirty="0" smtClean="0"/>
              <a:t>am</a:t>
            </a:r>
            <a:r>
              <a:rPr lang="zh-CN" altLang="en-US" sz="2400" cap="none" dirty="0" smtClean="0"/>
              <a:t> </a:t>
            </a:r>
            <a:r>
              <a:rPr lang="en-US" altLang="zh-CN" sz="2400" cap="none" dirty="0" smtClean="0"/>
              <a:t>I</a:t>
            </a:r>
            <a:r>
              <a:rPr lang="zh-CN" altLang="en-US" sz="2400" cap="none" dirty="0" smtClean="0"/>
              <a:t> </a:t>
            </a:r>
            <a:r>
              <a:rPr lang="en-US" altLang="zh-CN" sz="2400" cap="none" dirty="0" smtClean="0"/>
              <a:t>doing?</a:t>
            </a:r>
          </a:p>
          <a:p>
            <a:endParaRPr lang="en-US" dirty="0"/>
          </a:p>
        </p:txBody>
      </p:sp>
      <p:sp>
        <p:nvSpPr>
          <p:cNvPr id="3" name="Slide Number Placeholder 2"/>
          <p:cNvSpPr>
            <a:spLocks noGrp="1"/>
          </p:cNvSpPr>
          <p:nvPr>
            <p:ph type="sldNum" sz="quarter" idx="12"/>
          </p:nvPr>
        </p:nvSpPr>
        <p:spPr>
          <a:xfrm>
            <a:off x="10728324" y="5883275"/>
            <a:ext cx="322567" cy="365125"/>
          </a:xfrm>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61056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0" y="1600200"/>
            <a:ext cx="5334001" cy="1371600"/>
          </a:xfrm>
        </p:spPr>
        <p:txBody>
          <a:bodyPr>
            <a:normAutofit/>
          </a:bodyPr>
          <a:lstStyle/>
          <a:p>
            <a:r>
              <a:rPr lang="en-US" altLang="zh-CN" sz="3600" dirty="0" smtClean="0"/>
              <a:t>conclusions</a:t>
            </a:r>
            <a:endParaRPr lang="en-US" sz="3600" dirty="0"/>
          </a:p>
        </p:txBody>
      </p:sp>
      <p:sp>
        <p:nvSpPr>
          <p:cNvPr id="4" name="Text Placeholder 3"/>
          <p:cNvSpPr>
            <a:spLocks noGrp="1"/>
          </p:cNvSpPr>
          <p:nvPr>
            <p:ph type="body" sz="half" idx="2"/>
          </p:nvPr>
        </p:nvSpPr>
        <p:spPr>
          <a:xfrm>
            <a:off x="5852160" y="3028245"/>
            <a:ext cx="5334001" cy="1986668"/>
          </a:xfrm>
        </p:spPr>
        <p:txBody>
          <a:bodyPr>
            <a:noAutofit/>
          </a:bodyPr>
          <a:lstStyle/>
          <a:p>
            <a:pPr marL="342900" indent="-342900">
              <a:buFont typeface="Wingdings" charset="2"/>
              <a:buChar char="Ø"/>
            </a:pPr>
            <a:r>
              <a:rPr lang="en-US" altLang="zh-CN" sz="2400" cap="none" dirty="0" smtClean="0"/>
              <a:t>Conclusions</a:t>
            </a:r>
          </a:p>
          <a:p>
            <a:pPr marL="342900" indent="-342900">
              <a:buFont typeface="Wingdings" charset="2"/>
              <a:buChar char="Ø"/>
            </a:pPr>
            <a:r>
              <a:rPr lang="en-US" altLang="zh-CN" sz="2400" cap="none" dirty="0" smtClean="0"/>
              <a:t>Limitations</a:t>
            </a:r>
          </a:p>
          <a:p>
            <a:pPr marL="342900" indent="-342900">
              <a:buFont typeface="Wingdings" charset="2"/>
              <a:buChar char="Ø"/>
            </a:pPr>
            <a:r>
              <a:rPr lang="en-US" altLang="zh-CN" sz="2400" cap="none" dirty="0" smtClean="0"/>
              <a:t>Future work</a:t>
            </a:r>
          </a:p>
          <a:p>
            <a:pPr marL="342900" indent="-342900">
              <a:buFont typeface="Wingdings" charset="2"/>
              <a:buChar char="Ø"/>
            </a:pPr>
            <a:r>
              <a:rPr lang="en-US" altLang="zh-CN" sz="2400" cap="none" dirty="0" smtClean="0"/>
              <a:t>Takeaways and difficulties</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34115" r="34115"/>
          <a:stretch>
            <a:fillRect/>
          </a:stretch>
        </p:blipFill>
        <p:spPr>
          <a:xfrm>
            <a:off x="1325880" y="-18288"/>
            <a:ext cx="3276599" cy="6903720"/>
          </a:xfrm>
        </p:spPr>
      </p:pic>
      <p:sp>
        <p:nvSpPr>
          <p:cNvPr id="8" name="Slide Number Placeholder 7"/>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851270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Conclusions</a:t>
            </a:r>
            <a:endParaRPr lang="en-US" sz="3600" cap="none" dirty="0"/>
          </a:p>
        </p:txBody>
      </p:sp>
      <p:sp>
        <p:nvSpPr>
          <p:cNvPr id="3" name="Content Placeholder 2"/>
          <p:cNvSpPr>
            <a:spLocks noGrp="1"/>
          </p:cNvSpPr>
          <p:nvPr>
            <p:ph idx="1"/>
          </p:nvPr>
        </p:nvSpPr>
        <p:spPr/>
        <p:txBody>
          <a:bodyPr/>
          <a:lstStyle/>
          <a:p>
            <a:pPr>
              <a:lnSpc>
                <a:spcPct val="150000"/>
              </a:lnSpc>
              <a:buFont typeface="Wingdings" charset="2"/>
              <a:buChar char="Ø"/>
            </a:pPr>
            <a:r>
              <a:rPr lang="en-US" sz="2400" cap="none" dirty="0" smtClean="0"/>
              <a:t>Experience the workflow of machine </a:t>
            </a:r>
            <a:r>
              <a:rPr lang="en-US" sz="2400" cap="none" smtClean="0"/>
              <a:t>learning process</a:t>
            </a:r>
            <a:endParaRPr lang="en-US" sz="2400" cap="none" dirty="0" smtClean="0"/>
          </a:p>
          <a:p>
            <a:pPr>
              <a:lnSpc>
                <a:spcPct val="150000"/>
              </a:lnSpc>
              <a:buFont typeface="Wingdings" charset="2"/>
              <a:buChar char="Ø"/>
            </a:pPr>
            <a:r>
              <a:rPr lang="en-US" sz="2400" cap="none" dirty="0" smtClean="0"/>
              <a:t>Combination of methods</a:t>
            </a:r>
          </a:p>
          <a:p>
            <a:pPr>
              <a:lnSpc>
                <a:spcPct val="150000"/>
              </a:lnSpc>
              <a:buFont typeface="Wingdings" charset="2"/>
              <a:buChar char="Ø"/>
            </a:pPr>
            <a:r>
              <a:rPr lang="en-US" sz="2400" cap="none" dirty="0" smtClean="0"/>
              <a:t>Chinese landmark &amp; attraction dataset</a:t>
            </a:r>
            <a:endParaRPr lang="en-US" cap="non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518068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Limitations</a:t>
            </a:r>
            <a:endParaRPr lang="en-US" sz="3600" cap="none" dirty="0"/>
          </a:p>
        </p:txBody>
      </p:sp>
      <p:sp>
        <p:nvSpPr>
          <p:cNvPr id="3" name="Content Placeholder 2"/>
          <p:cNvSpPr>
            <a:spLocks noGrp="1"/>
          </p:cNvSpPr>
          <p:nvPr>
            <p:ph idx="1"/>
          </p:nvPr>
        </p:nvSpPr>
        <p:spPr/>
        <p:txBody>
          <a:bodyPr>
            <a:normAutofit/>
          </a:bodyPr>
          <a:lstStyle/>
          <a:p>
            <a:pPr>
              <a:lnSpc>
                <a:spcPct val="150000"/>
              </a:lnSpc>
              <a:buFont typeface="Wingdings" charset="2"/>
              <a:buChar char="Ø"/>
            </a:pPr>
            <a:r>
              <a:rPr lang="en-US" sz="2400" cap="none" dirty="0" smtClean="0"/>
              <a:t>Landmark classification: depends on the data</a:t>
            </a:r>
          </a:p>
          <a:p>
            <a:pPr>
              <a:lnSpc>
                <a:spcPct val="150000"/>
              </a:lnSpc>
              <a:buFont typeface="Wingdings" charset="2"/>
              <a:buChar char="Ø"/>
            </a:pPr>
            <a:r>
              <a:rPr lang="en-US" sz="2400" cap="none" dirty="0" smtClean="0"/>
              <a:t>False positives</a:t>
            </a:r>
          </a:p>
          <a:p>
            <a:pPr>
              <a:lnSpc>
                <a:spcPct val="150000"/>
              </a:lnSpc>
              <a:buFont typeface="Wingdings" charset="2"/>
              <a:buChar char="Ø"/>
            </a:pPr>
            <a:r>
              <a:rPr lang="en-US" sz="2400" cap="none" dirty="0" smtClean="0"/>
              <a:t>Efficiency</a:t>
            </a:r>
            <a:endParaRPr lang="en-US" sz="2400" cap="none" dirty="0"/>
          </a:p>
          <a:p>
            <a:pPr>
              <a:lnSpc>
                <a:spcPct val="150000"/>
              </a:lnSpc>
              <a:buFont typeface="Wingdings" charset="2"/>
              <a:buChar char="Ø"/>
            </a:pPr>
            <a:endParaRPr lang="en-US" sz="2400" cap="none"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4790925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Future work</a:t>
            </a:r>
            <a:endParaRPr lang="en-US" sz="3600" cap="none" dirty="0"/>
          </a:p>
        </p:txBody>
      </p:sp>
      <p:sp>
        <p:nvSpPr>
          <p:cNvPr id="3" name="Content Placeholder 2"/>
          <p:cNvSpPr>
            <a:spLocks noGrp="1"/>
          </p:cNvSpPr>
          <p:nvPr>
            <p:ph idx="1"/>
          </p:nvPr>
        </p:nvSpPr>
        <p:spPr>
          <a:xfrm>
            <a:off x="1141413" y="2514600"/>
            <a:ext cx="9923766" cy="3649133"/>
          </a:xfrm>
        </p:spPr>
        <p:txBody>
          <a:bodyPr>
            <a:normAutofit fontScale="92500" lnSpcReduction="10000"/>
          </a:bodyPr>
          <a:lstStyle/>
          <a:p>
            <a:pPr>
              <a:buFont typeface="Wingdings" charset="2"/>
              <a:buChar char="Ø"/>
            </a:pPr>
            <a:r>
              <a:rPr lang="en-US" sz="2600" cap="none" dirty="0" smtClean="0"/>
              <a:t>Dataset</a:t>
            </a:r>
          </a:p>
          <a:p>
            <a:pPr lvl="1">
              <a:buFont typeface="Arial" charset="0"/>
              <a:buChar char="•"/>
            </a:pPr>
            <a:r>
              <a:rPr lang="en-US" sz="2200" cap="none" dirty="0"/>
              <a:t>M</a:t>
            </a:r>
            <a:r>
              <a:rPr lang="en-US" sz="2200" cap="none" dirty="0" smtClean="0"/>
              <a:t>ore categories &amp; more images</a:t>
            </a:r>
          </a:p>
          <a:p>
            <a:pPr lvl="1">
              <a:buFont typeface="Arial" charset="0"/>
              <a:buChar char="•"/>
            </a:pPr>
            <a:r>
              <a:rPr lang="en-US" sz="2200" cap="none" dirty="0" smtClean="0"/>
              <a:t>Different layers of annotation</a:t>
            </a:r>
          </a:p>
          <a:p>
            <a:pPr>
              <a:buFont typeface="Wingdings" charset="2"/>
              <a:buChar char="Ø"/>
            </a:pPr>
            <a:r>
              <a:rPr lang="en-US" sz="2600" cap="none" dirty="0" smtClean="0"/>
              <a:t>Model</a:t>
            </a:r>
          </a:p>
          <a:p>
            <a:pPr lvl="1">
              <a:buFont typeface="Arial" charset="0"/>
              <a:buChar char="•"/>
            </a:pPr>
            <a:r>
              <a:rPr lang="en-US" sz="2200" cap="none" dirty="0" smtClean="0"/>
              <a:t>Algorithm: k-fold cross validation for overfitting issue</a:t>
            </a:r>
          </a:p>
          <a:p>
            <a:pPr lvl="1">
              <a:buFont typeface="Arial" charset="0"/>
              <a:buChar char="•"/>
            </a:pPr>
            <a:r>
              <a:rPr lang="en-US" sz="2200" cap="none" dirty="0" smtClean="0"/>
              <a:t>Advanced data </a:t>
            </a:r>
            <a:r>
              <a:rPr lang="en-US" sz="2200" cap="none" dirty="0"/>
              <a:t>augmentation techniques </a:t>
            </a:r>
          </a:p>
          <a:p>
            <a:pPr>
              <a:buFont typeface="Wingdings" charset="2"/>
              <a:buChar char="Ø"/>
            </a:pPr>
            <a:r>
              <a:rPr lang="en-US" sz="2600" cap="none" dirty="0" smtClean="0"/>
              <a:t>Application</a:t>
            </a:r>
          </a:p>
          <a:p>
            <a:pPr lvl="1">
              <a:buFont typeface="Arial" charset="0"/>
              <a:buChar char="•"/>
            </a:pPr>
            <a:r>
              <a:rPr lang="en-US" sz="2200" cap="none" dirty="0" smtClean="0"/>
              <a:t>Other information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0069260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t>Takeaways and Difficulties</a:t>
            </a:r>
            <a:endParaRPr lang="en-US" sz="3600" dirty="0"/>
          </a:p>
        </p:txBody>
      </p:sp>
      <p:sp>
        <p:nvSpPr>
          <p:cNvPr id="3" name="Content Placeholder 2"/>
          <p:cNvSpPr>
            <a:spLocks noGrp="1"/>
          </p:cNvSpPr>
          <p:nvPr>
            <p:ph sz="half" idx="1"/>
          </p:nvPr>
        </p:nvSpPr>
        <p:spPr/>
        <p:txBody>
          <a:bodyPr/>
          <a:lstStyle/>
          <a:p>
            <a:pPr>
              <a:buFont typeface="Wingdings" charset="2"/>
              <a:buChar char="Ø"/>
            </a:pPr>
            <a:r>
              <a:rPr lang="en-US" sz="2400" cap="none" dirty="0" smtClean="0"/>
              <a:t>Takeaways</a:t>
            </a:r>
          </a:p>
          <a:p>
            <a:pPr lvl="1"/>
            <a:r>
              <a:rPr lang="en-US" sz="2000" cap="none" dirty="0" smtClean="0"/>
              <a:t>The workflow of machine learning project</a:t>
            </a:r>
          </a:p>
          <a:p>
            <a:pPr lvl="1"/>
            <a:r>
              <a:rPr lang="en-US" sz="2000" cap="none" dirty="0" smtClean="0"/>
              <a:t>Work with Machine learning libraries &amp; GPU</a:t>
            </a:r>
          </a:p>
          <a:p>
            <a:pPr lvl="1"/>
            <a:r>
              <a:rPr lang="en-US" sz="2000" cap="none" dirty="0" smtClean="0"/>
              <a:t>iOS application </a:t>
            </a:r>
          </a:p>
          <a:p>
            <a:pPr lvl="1"/>
            <a:endParaRPr lang="en-US" cap="none" dirty="0"/>
          </a:p>
        </p:txBody>
      </p:sp>
      <p:sp>
        <p:nvSpPr>
          <p:cNvPr id="4" name="Content Placeholder 3"/>
          <p:cNvSpPr>
            <a:spLocks noGrp="1"/>
          </p:cNvSpPr>
          <p:nvPr>
            <p:ph sz="half" idx="2"/>
          </p:nvPr>
        </p:nvSpPr>
        <p:spPr/>
        <p:txBody>
          <a:bodyPr>
            <a:normAutofit/>
          </a:bodyPr>
          <a:lstStyle/>
          <a:p>
            <a:pPr>
              <a:buFont typeface="Wingdings" charset="2"/>
              <a:buChar char="Ø"/>
            </a:pPr>
            <a:r>
              <a:rPr lang="en-US" sz="2400" cap="none" dirty="0" smtClean="0"/>
              <a:t>Difficulties</a:t>
            </a:r>
          </a:p>
          <a:p>
            <a:pPr lvl="1"/>
            <a:r>
              <a:rPr lang="en-US" sz="2000" cap="none" dirty="0" smtClean="0"/>
              <a:t>The dataset takes longer time</a:t>
            </a:r>
          </a:p>
          <a:p>
            <a:pPr lvl="1"/>
            <a:r>
              <a:rPr lang="en-US" sz="2000" cap="none" dirty="0" smtClean="0"/>
              <a:t>CNN architectures</a:t>
            </a:r>
          </a:p>
          <a:p>
            <a:pPr lvl="1"/>
            <a:endParaRPr lang="en-US" sz="2000" cap="none" dirty="0"/>
          </a:p>
          <a:p>
            <a:pPr lvl="1"/>
            <a:endParaRPr lang="en-US" sz="2000" cap="none" dirty="0" smtClean="0"/>
          </a:p>
          <a:p>
            <a:pPr lvl="1"/>
            <a:endParaRPr lang="en-US" sz="2000" cap="none"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1915413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Reference</a:t>
            </a:r>
            <a:endParaRPr lang="en-US" sz="3600" cap="none" dirty="0"/>
          </a:p>
        </p:txBody>
      </p:sp>
      <p:sp>
        <p:nvSpPr>
          <p:cNvPr id="3" name="Content Placeholder 2"/>
          <p:cNvSpPr>
            <a:spLocks noGrp="1"/>
          </p:cNvSpPr>
          <p:nvPr>
            <p:ph idx="1"/>
          </p:nvPr>
        </p:nvSpPr>
        <p:spPr>
          <a:xfrm>
            <a:off x="1141413" y="2367757"/>
            <a:ext cx="10231261" cy="3662362"/>
          </a:xfrm>
        </p:spPr>
        <p:txBody>
          <a:bodyPr>
            <a:normAutofit fontScale="92500" lnSpcReduction="20000"/>
          </a:bodyPr>
          <a:lstStyle/>
          <a:p>
            <a:pPr lvl="0" algn="just"/>
            <a:r>
              <a:rPr lang="en-US" cap="none" dirty="0">
                <a:effectLst/>
              </a:rPr>
              <a:t>Zheng, Yan-Tao, et al. "Tour the world: building a web-scale landmark recognition engine." </a:t>
            </a:r>
            <a:r>
              <a:rPr lang="en-US" i="1" cap="none" dirty="0">
                <a:effectLst/>
              </a:rPr>
              <a:t>Computer vision and pattern recognition, 2009. CVPR 2009. IEEE conference on. IEEE,</a:t>
            </a:r>
            <a:r>
              <a:rPr lang="en-US" cap="none" dirty="0">
                <a:effectLst/>
              </a:rPr>
              <a:t> 2009.</a:t>
            </a:r>
          </a:p>
          <a:p>
            <a:pPr lvl="0" algn="just"/>
            <a:r>
              <a:rPr lang="en-US" cap="none" dirty="0">
                <a:effectLst/>
              </a:rPr>
              <a:t>Noh, </a:t>
            </a:r>
            <a:r>
              <a:rPr lang="en-US" cap="none" dirty="0" err="1">
                <a:effectLst/>
              </a:rPr>
              <a:t>Hyeonwoo</a:t>
            </a:r>
            <a:r>
              <a:rPr lang="en-US" cap="none" dirty="0">
                <a:effectLst/>
              </a:rPr>
              <a:t>, et al. "Large-Scale Image Retrieval with Attentive Deep Local Features." </a:t>
            </a:r>
            <a:r>
              <a:rPr lang="en-US" i="1" cap="none" dirty="0">
                <a:effectLst/>
              </a:rPr>
              <a:t>Proceedings of the IEEE Conference on Computer Vision and Pattern Recognition.</a:t>
            </a:r>
            <a:r>
              <a:rPr lang="en-US" cap="none" dirty="0">
                <a:effectLst/>
              </a:rPr>
              <a:t> 2017.</a:t>
            </a:r>
          </a:p>
          <a:p>
            <a:pPr lvl="0" algn="just"/>
            <a:r>
              <a:rPr lang="en-US" cap="none" dirty="0">
                <a:effectLst/>
              </a:rPr>
              <a:t>He, </a:t>
            </a:r>
            <a:r>
              <a:rPr lang="en-US" cap="none" dirty="0" err="1">
                <a:effectLst/>
              </a:rPr>
              <a:t>Kaiming</a:t>
            </a:r>
            <a:r>
              <a:rPr lang="en-US" cap="none" dirty="0">
                <a:effectLst/>
              </a:rPr>
              <a:t>, et al. "Deep residual learning for image recognition." </a:t>
            </a:r>
            <a:r>
              <a:rPr lang="en-US" i="1" cap="none" dirty="0">
                <a:effectLst/>
              </a:rPr>
              <a:t>Proceedings of the IEEE conference on computer vision and pattern recognition.</a:t>
            </a:r>
            <a:r>
              <a:rPr lang="en-US" cap="none" dirty="0">
                <a:effectLst/>
              </a:rPr>
              <a:t> 2016.</a:t>
            </a:r>
          </a:p>
          <a:p>
            <a:pPr lvl="0" algn="just"/>
            <a:r>
              <a:rPr lang="en-US" cap="none" dirty="0" err="1">
                <a:effectLst/>
              </a:rPr>
              <a:t>Simonyan</a:t>
            </a:r>
            <a:r>
              <a:rPr lang="en-US" cap="none" dirty="0">
                <a:effectLst/>
              </a:rPr>
              <a:t>, Karen, and Andrew Zisserman. "Very deep convolutional networks for large-scale image recognition." </a:t>
            </a:r>
            <a:r>
              <a:rPr lang="en-US" i="1" cap="none" dirty="0" err="1">
                <a:effectLst/>
              </a:rPr>
              <a:t>arXiv</a:t>
            </a:r>
            <a:r>
              <a:rPr lang="en-US" i="1" cap="none" dirty="0">
                <a:effectLst/>
              </a:rPr>
              <a:t> preprint arXiv:</a:t>
            </a:r>
            <a:r>
              <a:rPr lang="en-US" cap="none" dirty="0">
                <a:effectLst/>
              </a:rPr>
              <a:t>1409.1556(2014</a:t>
            </a:r>
            <a:r>
              <a:rPr lang="en-US" cap="none" dirty="0" smtClean="0">
                <a:effectLst/>
              </a:rPr>
              <a:t>).</a:t>
            </a:r>
          </a:p>
          <a:p>
            <a:pPr lvl="0" algn="just"/>
            <a:r>
              <a:rPr lang="en-US" dirty="0">
                <a:effectLst/>
              </a:rPr>
              <a:t>Huang, Jonathan, et al. "Speed/accuracy trade-offs for modern convolutional object detectors." </a:t>
            </a:r>
            <a:r>
              <a:rPr lang="en-US" i="1" dirty="0">
                <a:effectLst/>
              </a:rPr>
              <a:t>IEEE CVPR</a:t>
            </a:r>
            <a:r>
              <a:rPr lang="en-US" dirty="0">
                <a:effectLst/>
              </a:rPr>
              <a:t>. Vol. 4. 2017</a:t>
            </a:r>
            <a:r>
              <a:rPr lang="en-US" dirty="0" smtClean="0">
                <a:effectLst/>
              </a:rPr>
              <a:t>.</a:t>
            </a:r>
          </a:p>
          <a:p>
            <a:endParaRPr lang="en-US" cap="none"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1366833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Acknowledge</a:t>
            </a:r>
            <a:r>
              <a:rPr lang="zh-CN" altLang="en-US" sz="3600" cap="none" dirty="0" smtClean="0"/>
              <a:t> </a:t>
            </a:r>
            <a:endParaRPr lang="en-US" sz="3600" cap="none" dirty="0"/>
          </a:p>
        </p:txBody>
      </p:sp>
      <p:sp>
        <p:nvSpPr>
          <p:cNvPr id="3" name="Content Placeholder 2"/>
          <p:cNvSpPr>
            <a:spLocks noGrp="1"/>
          </p:cNvSpPr>
          <p:nvPr>
            <p:ph idx="1"/>
          </p:nvPr>
        </p:nvSpPr>
        <p:spPr>
          <a:xfrm>
            <a:off x="1141413" y="2367757"/>
            <a:ext cx="10231261" cy="3662362"/>
          </a:xfrm>
        </p:spPr>
        <p:txBody>
          <a:bodyPr>
            <a:normAutofit/>
          </a:bodyPr>
          <a:lstStyle/>
          <a:p>
            <a:r>
              <a:rPr lang="en-US" altLang="zh-CN" sz="2400" cap="none" dirty="0" smtClean="0"/>
              <a:t>Thank</a:t>
            </a:r>
            <a:r>
              <a:rPr lang="zh-CN" altLang="en-US" sz="2400" cap="none" dirty="0" smtClean="0"/>
              <a:t> </a:t>
            </a:r>
            <a:r>
              <a:rPr lang="en-US" altLang="zh-CN" sz="2400" cap="none" dirty="0" smtClean="0"/>
              <a:t>Professor</a:t>
            </a:r>
            <a:r>
              <a:rPr lang="zh-CN" altLang="en-US" sz="2400" cap="none" dirty="0" smtClean="0"/>
              <a:t> </a:t>
            </a:r>
            <a:r>
              <a:rPr lang="en-US" altLang="zh-CN" sz="2400" cap="none" dirty="0" smtClean="0"/>
              <a:t>Chen</a:t>
            </a:r>
            <a:r>
              <a:rPr lang="zh-CN" altLang="en-US" sz="2400" cap="none" dirty="0" smtClean="0"/>
              <a:t> </a:t>
            </a:r>
            <a:r>
              <a:rPr lang="en-US" altLang="zh-CN" sz="2400" cap="none" dirty="0" smtClean="0"/>
              <a:t>for</a:t>
            </a:r>
            <a:r>
              <a:rPr lang="zh-CN" altLang="en-US" sz="2400" cap="none" dirty="0"/>
              <a:t> </a:t>
            </a:r>
            <a:r>
              <a:rPr lang="en-US" altLang="zh-CN" sz="2400" cap="none" dirty="0" smtClean="0"/>
              <a:t>her</a:t>
            </a:r>
            <a:r>
              <a:rPr lang="zh-CN" altLang="en-US" sz="2400" cap="none" dirty="0" smtClean="0"/>
              <a:t> </a:t>
            </a:r>
            <a:r>
              <a:rPr lang="en-US" altLang="zh-CN" sz="2400" cap="none" dirty="0" smtClean="0"/>
              <a:t>expert</a:t>
            </a:r>
            <a:r>
              <a:rPr lang="zh-CN" altLang="en-US" sz="2400" cap="none" dirty="0" smtClean="0"/>
              <a:t> </a:t>
            </a:r>
            <a:r>
              <a:rPr lang="en-US" altLang="zh-CN" sz="2400" cap="none" dirty="0" smtClean="0"/>
              <a:t>advice</a:t>
            </a:r>
            <a:r>
              <a:rPr lang="zh-CN" altLang="en-US" sz="2400" cap="none" dirty="0" smtClean="0"/>
              <a:t> </a:t>
            </a:r>
            <a:r>
              <a:rPr lang="en-US" altLang="zh-CN" sz="2400" cap="none" dirty="0" smtClean="0"/>
              <a:t>and</a:t>
            </a:r>
            <a:r>
              <a:rPr lang="zh-CN" altLang="en-US" sz="2400" cap="none" dirty="0" smtClean="0"/>
              <a:t> </a:t>
            </a:r>
            <a:r>
              <a:rPr lang="en-US" altLang="zh-CN" sz="2400" cap="none" dirty="0" smtClean="0"/>
              <a:t>encouragement</a:t>
            </a:r>
            <a:r>
              <a:rPr lang="zh-CN" altLang="en-US" sz="2400" cap="none" dirty="0" smtClean="0"/>
              <a:t> </a:t>
            </a:r>
            <a:r>
              <a:rPr lang="en-US" altLang="zh-CN" sz="2400" cap="none" dirty="0" smtClean="0"/>
              <a:t>throughout</a:t>
            </a:r>
            <a:r>
              <a:rPr lang="zh-CN" altLang="en-US" sz="2400" cap="none" dirty="0" smtClean="0"/>
              <a:t> </a:t>
            </a:r>
            <a:r>
              <a:rPr lang="en-US" altLang="zh-CN" sz="2400" cap="none" dirty="0" smtClean="0"/>
              <a:t>the</a:t>
            </a:r>
            <a:r>
              <a:rPr lang="zh-CN" altLang="en-US" sz="2400" cap="none" dirty="0" smtClean="0"/>
              <a:t> </a:t>
            </a:r>
            <a:r>
              <a:rPr lang="en-US" altLang="zh-CN" sz="2400" cap="none" dirty="0" smtClean="0"/>
              <a:t>project.</a:t>
            </a:r>
          </a:p>
          <a:p>
            <a:r>
              <a:rPr lang="en-US" altLang="zh-CN" sz="2400" cap="none" dirty="0" smtClean="0"/>
              <a:t>Thank</a:t>
            </a:r>
            <a:r>
              <a:rPr lang="zh-CN" altLang="en-US" sz="2400" cap="none" dirty="0" smtClean="0"/>
              <a:t> </a:t>
            </a:r>
            <a:r>
              <a:rPr lang="en-US" altLang="zh-CN" sz="2400" cap="none" dirty="0" smtClean="0"/>
              <a:t>Professor</a:t>
            </a:r>
            <a:r>
              <a:rPr lang="zh-CN" altLang="en-US" sz="2400" cap="none" dirty="0" smtClean="0"/>
              <a:t> </a:t>
            </a:r>
            <a:r>
              <a:rPr lang="en-US" altLang="zh-CN" sz="2400" cap="none" dirty="0" smtClean="0"/>
              <a:t>Si</a:t>
            </a:r>
            <a:r>
              <a:rPr lang="zh-CN" altLang="en-US" sz="2400" cap="none" dirty="0" smtClean="0"/>
              <a:t> </a:t>
            </a:r>
            <a:r>
              <a:rPr lang="en-US" altLang="zh-CN" sz="2400" cap="none" dirty="0" smtClean="0"/>
              <a:t>to</a:t>
            </a:r>
            <a:r>
              <a:rPr lang="zh-CN" altLang="en-US" sz="2400" cap="none" dirty="0" smtClean="0"/>
              <a:t> </a:t>
            </a:r>
            <a:r>
              <a:rPr lang="en-US" altLang="zh-CN" sz="2400" cap="none" dirty="0" smtClean="0"/>
              <a:t>invite</a:t>
            </a:r>
            <a:r>
              <a:rPr lang="zh-CN" altLang="en-US" sz="2400" cap="none" dirty="0" smtClean="0"/>
              <a:t> </a:t>
            </a:r>
            <a:r>
              <a:rPr lang="en-US" altLang="zh-CN" sz="2400" cap="none" dirty="0" smtClean="0"/>
              <a:t>me</a:t>
            </a:r>
            <a:r>
              <a:rPr lang="zh-CN" altLang="en-US" sz="2400" cap="none" dirty="0" smtClean="0"/>
              <a:t> </a:t>
            </a:r>
            <a:r>
              <a:rPr lang="en-US" altLang="zh-CN" sz="2400" cap="none" dirty="0" smtClean="0"/>
              <a:t>to</a:t>
            </a:r>
            <a:r>
              <a:rPr lang="zh-CN" altLang="en-US" sz="2400" cap="none" dirty="0" smtClean="0"/>
              <a:t> </a:t>
            </a:r>
            <a:r>
              <a:rPr lang="en-US" altLang="zh-CN" sz="2400" cap="none" dirty="0" smtClean="0"/>
              <a:t>his</a:t>
            </a:r>
            <a:r>
              <a:rPr lang="zh-CN" altLang="en-US" sz="2400" cap="none" dirty="0" smtClean="0"/>
              <a:t> </a:t>
            </a:r>
            <a:r>
              <a:rPr lang="en-US" altLang="zh-CN" sz="2400" cap="none" dirty="0" smtClean="0"/>
              <a:t>group</a:t>
            </a:r>
            <a:r>
              <a:rPr lang="zh-CN" altLang="en-US" sz="2400" cap="none" dirty="0" smtClean="0"/>
              <a:t> </a:t>
            </a:r>
            <a:r>
              <a:rPr lang="en-US" altLang="zh-CN" sz="2400" cap="none" dirty="0" smtClean="0"/>
              <a:t>meeting.</a:t>
            </a:r>
          </a:p>
          <a:p>
            <a:r>
              <a:rPr lang="en-US" altLang="zh-CN" sz="2400" cap="none" dirty="0" smtClean="0"/>
              <a:t>Thank</a:t>
            </a:r>
            <a:r>
              <a:rPr lang="zh-CN" altLang="en-US" sz="2400" cap="none" dirty="0" smtClean="0"/>
              <a:t> </a:t>
            </a:r>
            <a:r>
              <a:rPr lang="en-US" altLang="zh-CN" sz="2400" cap="none" dirty="0" smtClean="0"/>
              <a:t>Professor</a:t>
            </a:r>
            <a:r>
              <a:rPr lang="zh-CN" altLang="en-US" sz="2400" cap="none" dirty="0" smtClean="0"/>
              <a:t> </a:t>
            </a:r>
            <a:r>
              <a:rPr lang="en-US" altLang="zh-CN" sz="2400" cap="none" dirty="0" smtClean="0"/>
              <a:t>Peng,</a:t>
            </a:r>
            <a:r>
              <a:rPr lang="zh-CN" altLang="en-US" sz="2400" cap="none" dirty="0" smtClean="0"/>
              <a:t> </a:t>
            </a:r>
            <a:r>
              <a:rPr lang="en-US" altLang="zh-CN" sz="2400" cap="none" dirty="0" smtClean="0"/>
              <a:t>his</a:t>
            </a:r>
            <a:r>
              <a:rPr lang="zh-CN" altLang="en-US" sz="2400" cap="none" dirty="0" smtClean="0"/>
              <a:t> </a:t>
            </a:r>
            <a:r>
              <a:rPr lang="en-US" altLang="zh-CN" sz="2400" cap="none" dirty="0" smtClean="0"/>
              <a:t>office</a:t>
            </a:r>
            <a:r>
              <a:rPr lang="zh-CN" altLang="en-US" sz="2400" cap="none" dirty="0" smtClean="0"/>
              <a:t> </a:t>
            </a:r>
            <a:r>
              <a:rPr lang="en-US" altLang="zh-CN" sz="2400" cap="none" dirty="0" smtClean="0"/>
              <a:t>door</a:t>
            </a:r>
            <a:r>
              <a:rPr lang="zh-CN" altLang="en-US" sz="2400" cap="none" dirty="0" smtClean="0"/>
              <a:t> </a:t>
            </a:r>
            <a:r>
              <a:rPr lang="en-US" altLang="zh-CN" sz="2400" cap="none" dirty="0" smtClean="0"/>
              <a:t>is</a:t>
            </a:r>
            <a:r>
              <a:rPr lang="zh-CN" altLang="en-US" sz="2400" cap="none" dirty="0" smtClean="0"/>
              <a:t> </a:t>
            </a:r>
            <a:r>
              <a:rPr lang="en-US" altLang="zh-CN" sz="2400" cap="none" dirty="0" smtClean="0"/>
              <a:t>always</a:t>
            </a:r>
            <a:r>
              <a:rPr lang="zh-CN" altLang="en-US" sz="2400" cap="none" dirty="0" smtClean="0"/>
              <a:t> </a:t>
            </a:r>
            <a:r>
              <a:rPr lang="en-US" altLang="zh-CN" sz="2400" cap="none" dirty="0" smtClean="0"/>
              <a:t>open</a:t>
            </a:r>
            <a:r>
              <a:rPr lang="zh-CN" altLang="en-US" sz="2400" cap="none" dirty="0" smtClean="0"/>
              <a:t> </a:t>
            </a:r>
            <a:r>
              <a:rPr lang="en-US" altLang="zh-CN" sz="2400" cap="none" dirty="0" smtClean="0"/>
              <a:t>to</a:t>
            </a:r>
            <a:r>
              <a:rPr lang="zh-CN" altLang="en-US" sz="2400" cap="none" dirty="0" smtClean="0"/>
              <a:t> </a:t>
            </a:r>
            <a:r>
              <a:rPr lang="en-US" altLang="zh-CN" sz="2400" cap="none" dirty="0" smtClean="0"/>
              <a:t>me.</a:t>
            </a:r>
          </a:p>
          <a:p>
            <a:r>
              <a:rPr lang="en-US" altLang="zh-CN" sz="2400" cap="none" dirty="0" smtClean="0"/>
              <a:t>Thank</a:t>
            </a:r>
            <a:r>
              <a:rPr lang="zh-CN" altLang="en-US" sz="2400" cap="none" dirty="0" smtClean="0"/>
              <a:t> </a:t>
            </a:r>
            <a:r>
              <a:rPr lang="en-US" altLang="zh-CN" sz="2400" cap="none" dirty="0" smtClean="0"/>
              <a:t>for</a:t>
            </a:r>
            <a:r>
              <a:rPr lang="zh-CN" altLang="en-US" sz="2400" cap="none" dirty="0" smtClean="0"/>
              <a:t> </a:t>
            </a:r>
            <a:r>
              <a:rPr lang="en-US" altLang="zh-CN" sz="2400" cap="none" dirty="0" smtClean="0"/>
              <a:t>my</a:t>
            </a:r>
            <a:r>
              <a:rPr lang="zh-CN" altLang="en-US" sz="2400" cap="none" dirty="0" smtClean="0"/>
              <a:t> </a:t>
            </a:r>
            <a:r>
              <a:rPr lang="en-US" altLang="zh-CN" sz="2400" cap="none" dirty="0" smtClean="0"/>
              <a:t>family.</a:t>
            </a:r>
            <a:endParaRPr lang="en-US" sz="2400" cap="none"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0773481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374695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Can</a:t>
            </a:r>
            <a:r>
              <a:rPr lang="zh-CN" altLang="en-US" sz="3600" cap="none" dirty="0" smtClean="0"/>
              <a:t> </a:t>
            </a:r>
            <a:r>
              <a:rPr lang="en-US" altLang="zh-CN" sz="3600" cap="none" dirty="0" smtClean="0"/>
              <a:t>you</a:t>
            </a:r>
            <a:r>
              <a:rPr lang="zh-CN" altLang="en-US" sz="3600" cap="none" dirty="0" smtClean="0"/>
              <a:t> </a:t>
            </a:r>
            <a:r>
              <a:rPr lang="en-US" altLang="zh-CN" sz="3600" cap="none" dirty="0" smtClean="0"/>
              <a:t>recognize ?</a:t>
            </a:r>
            <a:endParaRPr lang="en-US" sz="36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30098575"/>
              </p:ext>
            </p:extLst>
          </p:nvPr>
        </p:nvGraphicFramePr>
        <p:xfrm>
          <a:off x="1309509" y="2043289"/>
          <a:ext cx="8805335" cy="4402665"/>
        </p:xfrm>
        <a:graphic>
          <a:graphicData uri="http://schemas.openxmlformats.org/drawingml/2006/table">
            <a:tbl>
              <a:tblPr firstRow="1" bandRow="1">
                <a:tableStyleId>{5C22544A-7EE6-4342-B048-85BDC9FD1C3A}</a:tableStyleId>
              </a:tblPr>
              <a:tblGrid>
                <a:gridCol w="1761067"/>
                <a:gridCol w="1761067"/>
                <a:gridCol w="1761067"/>
                <a:gridCol w="1761067"/>
                <a:gridCol w="1761067"/>
              </a:tblGrid>
              <a:tr h="880533">
                <a:tc>
                  <a:txBody>
                    <a:bodyPr/>
                    <a:lstStyle/>
                    <a:p>
                      <a:endParaRPr lang="en-US" dirty="0"/>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7">
                        <a:extLst>
                          <a:ext uri="{28A0092B-C50C-407E-A947-70E740481C1C}">
                            <a14:useLocalDpi xmlns:a14="http://schemas.microsoft.com/office/drawing/2010/main" val="0"/>
                          </a:ext>
                        </a:extLst>
                      </a:blip>
                      <a:srcRect/>
                      <a:stretch>
                        <a:fillRect/>
                      </a:stretch>
                    </a:blipFill>
                  </a:tcPr>
                </a:tc>
              </a:tr>
              <a:tr h="880533">
                <a:tc>
                  <a:txBody>
                    <a:bodyPr/>
                    <a:lstStyle/>
                    <a:p>
                      <a:endParaRPr lang="en-US" dirty="0"/>
                    </a:p>
                  </a:txBody>
                  <a:tcPr>
                    <a:blipFill dpi="0" rotWithShape="1">
                      <a:blip r:embed="rId8">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9">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0">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1">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2">
                        <a:extLst>
                          <a:ext uri="{28A0092B-C50C-407E-A947-70E740481C1C}">
                            <a14:useLocalDpi xmlns:a14="http://schemas.microsoft.com/office/drawing/2010/main" val="0"/>
                          </a:ext>
                        </a:extLst>
                      </a:blip>
                      <a:srcRect/>
                      <a:stretch>
                        <a:fillRect/>
                      </a:stretch>
                    </a:blipFill>
                  </a:tcPr>
                </a:tc>
              </a:tr>
              <a:tr h="880533">
                <a:tc>
                  <a:txBody>
                    <a:bodyPr/>
                    <a:lstStyle/>
                    <a:p>
                      <a:endParaRPr lang="en-US" dirty="0"/>
                    </a:p>
                  </a:txBody>
                  <a:tcPr>
                    <a:blipFill dpi="0" rotWithShape="1">
                      <a:blip r:embed="rId13">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4">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5">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6">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7">
                        <a:extLst>
                          <a:ext uri="{28A0092B-C50C-407E-A947-70E740481C1C}">
                            <a14:useLocalDpi xmlns:a14="http://schemas.microsoft.com/office/drawing/2010/main" val="0"/>
                          </a:ext>
                        </a:extLst>
                      </a:blip>
                      <a:srcRect/>
                      <a:stretch>
                        <a:fillRect/>
                      </a:stretch>
                    </a:blipFill>
                  </a:tcPr>
                </a:tc>
              </a:tr>
              <a:tr h="880533">
                <a:tc>
                  <a:txBody>
                    <a:bodyPr/>
                    <a:lstStyle/>
                    <a:p>
                      <a:endParaRPr lang="en-US" dirty="0"/>
                    </a:p>
                  </a:txBody>
                  <a:tcPr>
                    <a:blipFill dpi="0" rotWithShape="1">
                      <a:blip r:embed="rId18">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9">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20">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21">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22">
                        <a:extLst>
                          <a:ext uri="{28A0092B-C50C-407E-A947-70E740481C1C}">
                            <a14:useLocalDpi xmlns:a14="http://schemas.microsoft.com/office/drawing/2010/main" val="0"/>
                          </a:ext>
                        </a:extLst>
                      </a:blip>
                      <a:srcRect/>
                      <a:stretch>
                        <a:fillRect/>
                      </a:stretch>
                    </a:blipFill>
                  </a:tcPr>
                </a:tc>
              </a:tr>
              <a:tr h="880533">
                <a:tc>
                  <a:txBody>
                    <a:bodyPr/>
                    <a:lstStyle/>
                    <a:p>
                      <a:endParaRPr lang="en-US" dirty="0"/>
                    </a:p>
                  </a:txBody>
                  <a:tcPr>
                    <a:blipFill dpi="0" rotWithShape="1">
                      <a:blip r:embed="rId23">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24">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25">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26">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27">
                        <a:extLst>
                          <a:ext uri="{28A0092B-C50C-407E-A947-70E740481C1C}">
                            <a14:useLocalDpi xmlns:a14="http://schemas.microsoft.com/office/drawing/2010/main" val="0"/>
                          </a:ext>
                        </a:extLst>
                      </a:blip>
                      <a:srcRect/>
                      <a:stretch>
                        <a:fillRect/>
                      </a:stretch>
                    </a:blipFill>
                  </a:tcPr>
                </a:tc>
              </a:tr>
            </a:tbl>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0276630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a:t>Problem</a:t>
            </a:r>
            <a:r>
              <a:rPr lang="zh-CN" altLang="en-US" sz="3600" cap="none" dirty="0"/>
              <a:t> </a:t>
            </a:r>
            <a:r>
              <a:rPr lang="en-US" altLang="zh-CN" sz="3600" cap="none" dirty="0"/>
              <a:t>&amp;</a:t>
            </a:r>
            <a:r>
              <a:rPr lang="zh-CN" altLang="en-US" sz="3600" cap="none" dirty="0"/>
              <a:t> </a:t>
            </a:r>
            <a:r>
              <a:rPr lang="en-US" altLang="zh-CN" sz="3600" cap="none" dirty="0"/>
              <a:t>Challenges</a:t>
            </a:r>
            <a:endParaRPr lang="en-US" sz="3600" dirty="0"/>
          </a:p>
        </p:txBody>
      </p:sp>
      <p:sp>
        <p:nvSpPr>
          <p:cNvPr id="3" name="Content Placeholder 2"/>
          <p:cNvSpPr>
            <a:spLocks noGrp="1"/>
          </p:cNvSpPr>
          <p:nvPr>
            <p:ph sz="half" idx="1"/>
          </p:nvPr>
        </p:nvSpPr>
        <p:spPr/>
        <p:txBody>
          <a:bodyPr/>
          <a:lstStyle/>
          <a:p>
            <a:pPr>
              <a:buFont typeface="Wingdings" charset="2"/>
              <a:buChar char="Ø"/>
            </a:pPr>
            <a:r>
              <a:rPr lang="en-US" altLang="zh-CN" sz="2400" cap="none" dirty="0"/>
              <a:t>What is landmark recognition?</a:t>
            </a:r>
          </a:p>
          <a:p>
            <a:pPr lvl="1">
              <a:buFont typeface="Arial" charset="0"/>
              <a:buChar char="•"/>
            </a:pPr>
            <a:r>
              <a:rPr lang="en-US" altLang="zh-CN" sz="2000" cap="none" dirty="0"/>
              <a:t>Recognize landmarks directly from image</a:t>
            </a:r>
          </a:p>
          <a:p>
            <a:pPr lvl="1">
              <a:buFont typeface="Arial" charset="0"/>
              <a:buChar char="•"/>
            </a:pPr>
            <a:r>
              <a:rPr lang="en-US" altLang="zh-CN" sz="2000" cap="none" dirty="0"/>
              <a:t>Tour guide, or help people organize their </a:t>
            </a:r>
            <a:r>
              <a:rPr lang="en-US" altLang="zh-CN" sz="2000" cap="none" dirty="0" smtClean="0"/>
              <a:t>photos</a:t>
            </a:r>
          </a:p>
          <a:p>
            <a:pPr lvl="1">
              <a:buFont typeface="Arial" charset="0"/>
              <a:buChar char="•"/>
            </a:pPr>
            <a:endParaRPr lang="en-US" altLang="zh-CN" sz="2000" cap="none" dirty="0"/>
          </a:p>
          <a:p>
            <a:endParaRPr lang="en-US" dirty="0"/>
          </a:p>
        </p:txBody>
      </p:sp>
      <p:sp>
        <p:nvSpPr>
          <p:cNvPr id="4" name="Content Placeholder 3"/>
          <p:cNvSpPr>
            <a:spLocks noGrp="1"/>
          </p:cNvSpPr>
          <p:nvPr>
            <p:ph sz="half" idx="2"/>
          </p:nvPr>
        </p:nvSpPr>
        <p:spPr/>
        <p:txBody>
          <a:bodyPr/>
          <a:lstStyle/>
          <a:p>
            <a:pPr>
              <a:buFont typeface="Wingdings" charset="2"/>
              <a:buChar char="Ø"/>
            </a:pPr>
            <a:r>
              <a:rPr lang="en-US" altLang="zh-CN" sz="2400" cap="none" dirty="0" smtClean="0"/>
              <a:t>Why </a:t>
            </a:r>
            <a:r>
              <a:rPr lang="en-US" altLang="zh-CN" sz="2400" cap="none" dirty="0"/>
              <a:t>is hard?</a:t>
            </a:r>
          </a:p>
          <a:p>
            <a:pPr lvl="1">
              <a:buFont typeface="Arial" charset="0"/>
              <a:buChar char="•"/>
            </a:pPr>
            <a:r>
              <a:rPr lang="en-US" altLang="zh-CN" sz="2000" cap="none" dirty="0"/>
              <a:t>No such application. </a:t>
            </a:r>
          </a:p>
          <a:p>
            <a:pPr lvl="1">
              <a:buFont typeface="Arial" charset="0"/>
              <a:buChar char="•"/>
            </a:pPr>
            <a:r>
              <a:rPr lang="en-US" altLang="zh-CN" sz="2000" cap="none" dirty="0" smtClean="0"/>
              <a:t>Not </a:t>
            </a:r>
            <a:r>
              <a:rPr lang="en-US" altLang="zh-CN" sz="2000" cap="none" dirty="0"/>
              <a:t>enough data</a:t>
            </a:r>
          </a:p>
          <a:p>
            <a:pPr lvl="1">
              <a:buFont typeface="Arial" charset="0"/>
              <a:buChar char="•"/>
            </a:pPr>
            <a:r>
              <a:rPr lang="en-US" altLang="zh-CN" sz="2000" cap="none" dirty="0"/>
              <a:t>Not-so-famous landmarks</a:t>
            </a:r>
          </a:p>
          <a:p>
            <a:pPr lvl="1">
              <a:buFont typeface="Arial" charset="0"/>
              <a:buChar char="•"/>
            </a:pPr>
            <a:r>
              <a:rPr lang="en-US" altLang="zh-CN" sz="2000" cap="none" dirty="0"/>
              <a:t>Non-English Speaking </a:t>
            </a:r>
            <a:r>
              <a:rPr lang="en-US" altLang="zh-CN" sz="2000" cap="none" dirty="0" smtClean="0"/>
              <a:t>countries</a:t>
            </a:r>
            <a:endParaRPr lang="en-US" sz="2000" cap="none" dirty="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84796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What</a:t>
            </a:r>
            <a:r>
              <a:rPr lang="zh-CN" altLang="en-US" sz="3600" cap="none" dirty="0" smtClean="0"/>
              <a:t> </a:t>
            </a:r>
            <a:r>
              <a:rPr lang="en-US" altLang="zh-CN" sz="3600" cap="none" dirty="0" smtClean="0"/>
              <a:t>has</a:t>
            </a:r>
            <a:r>
              <a:rPr lang="zh-CN" altLang="en-US" sz="3600" cap="none" dirty="0" smtClean="0"/>
              <a:t> </a:t>
            </a:r>
            <a:r>
              <a:rPr lang="en-US" altLang="zh-CN" sz="3600" cap="none" dirty="0" smtClean="0"/>
              <a:t>been</a:t>
            </a:r>
            <a:r>
              <a:rPr lang="zh-CN" altLang="en-US" sz="3600" cap="none" dirty="0" smtClean="0"/>
              <a:t> </a:t>
            </a:r>
            <a:r>
              <a:rPr lang="en-US" altLang="zh-CN" sz="3600" cap="none" dirty="0" smtClean="0"/>
              <a:t>done</a:t>
            </a:r>
            <a:r>
              <a:rPr lang="zh-CN" altLang="en-US" sz="3600" cap="none" dirty="0" smtClean="0"/>
              <a:t> </a:t>
            </a:r>
            <a:r>
              <a:rPr lang="en-US" altLang="zh-CN" sz="3600" cap="none" dirty="0" smtClean="0"/>
              <a:t>so</a:t>
            </a:r>
            <a:r>
              <a:rPr lang="zh-CN" altLang="en-US" sz="3600" cap="none" dirty="0" smtClean="0"/>
              <a:t> </a:t>
            </a:r>
            <a:r>
              <a:rPr lang="en-US" altLang="zh-CN" sz="3600" cap="none" dirty="0" smtClean="0"/>
              <a:t>far?</a:t>
            </a:r>
            <a:r>
              <a:rPr lang="zh-CN" altLang="en-US" sz="3600" cap="none" dirty="0" smtClean="0"/>
              <a:t> </a:t>
            </a:r>
            <a:r>
              <a:rPr lang="en-US" altLang="zh-CN" sz="3600" i="1" cap="none" dirty="0" smtClean="0"/>
              <a:t>Dataset</a:t>
            </a:r>
            <a:endParaRPr lang="en-US" sz="3600" i="1" cap="none" dirty="0"/>
          </a:p>
        </p:txBody>
      </p:sp>
      <p:sp>
        <p:nvSpPr>
          <p:cNvPr id="3" name="Content Placeholder 2"/>
          <p:cNvSpPr>
            <a:spLocks noGrp="1"/>
          </p:cNvSpPr>
          <p:nvPr>
            <p:ph idx="1"/>
          </p:nvPr>
        </p:nvSpPr>
        <p:spPr>
          <a:xfrm>
            <a:off x="514881" y="2666999"/>
            <a:ext cx="9905998" cy="3124201"/>
          </a:xfrm>
        </p:spPr>
        <p:txBody>
          <a:bodyPr>
            <a:normAutofit/>
          </a:bodyPr>
          <a:lstStyle/>
          <a:p>
            <a:pPr>
              <a:buFont typeface="Wingdings" charset="2"/>
              <a:buChar char="Ø"/>
            </a:pPr>
            <a:r>
              <a:rPr lang="en-US" altLang="zh-CN" sz="2400" cap="none" dirty="0" smtClean="0"/>
              <a:t>Tour</a:t>
            </a:r>
            <a:r>
              <a:rPr lang="zh-CN" altLang="en-US" sz="2400" cap="none" dirty="0" smtClean="0"/>
              <a:t> </a:t>
            </a:r>
            <a:r>
              <a:rPr lang="en-US" altLang="zh-CN" sz="2400" cap="none" dirty="0" smtClean="0"/>
              <a:t>the</a:t>
            </a:r>
            <a:r>
              <a:rPr lang="zh-CN" altLang="en-US" sz="2400" cap="none" dirty="0" smtClean="0"/>
              <a:t> </a:t>
            </a:r>
            <a:r>
              <a:rPr lang="en-US" altLang="zh-CN" sz="2400" cap="none" dirty="0" smtClean="0"/>
              <a:t>world</a:t>
            </a:r>
            <a:r>
              <a:rPr lang="zh-CN" altLang="en-US" sz="2400" cap="none" dirty="0" smtClean="0"/>
              <a:t> </a:t>
            </a:r>
            <a:r>
              <a:rPr lang="en-US" altLang="zh-CN" sz="2400" cap="none" dirty="0" smtClean="0"/>
              <a:t>(</a:t>
            </a:r>
            <a:r>
              <a:rPr lang="en-US" altLang="zh-CN" sz="2400" cap="none" dirty="0"/>
              <a:t>Z</a:t>
            </a:r>
            <a:r>
              <a:rPr lang="en-US" altLang="zh-CN" sz="2400" cap="none" dirty="0" smtClean="0"/>
              <a:t>heng</a:t>
            </a:r>
            <a:r>
              <a:rPr lang="zh-CN" altLang="en-US" sz="2400" cap="none" dirty="0" smtClean="0"/>
              <a:t> </a:t>
            </a:r>
            <a:r>
              <a:rPr lang="en-US" altLang="zh-CN" sz="2400" cap="none" dirty="0" smtClean="0"/>
              <a:t>et</a:t>
            </a:r>
            <a:r>
              <a:rPr lang="zh-CN" altLang="en-US" sz="2400" cap="none" dirty="0" smtClean="0"/>
              <a:t> </a:t>
            </a:r>
            <a:r>
              <a:rPr lang="en-US" altLang="zh-CN" sz="2400" cap="none" dirty="0" smtClean="0"/>
              <a:t>al.)</a:t>
            </a:r>
          </a:p>
          <a:p>
            <a:pPr lvl="1">
              <a:buFont typeface="Arial" charset="0"/>
              <a:buChar char="•"/>
            </a:pPr>
            <a:r>
              <a:rPr lang="en-US" altLang="zh-CN" sz="2000" cap="none" dirty="0" smtClean="0"/>
              <a:t>101</a:t>
            </a:r>
            <a:r>
              <a:rPr lang="zh-CN" altLang="en-US" sz="2000" cap="none" dirty="0" smtClean="0"/>
              <a:t> </a:t>
            </a:r>
            <a:r>
              <a:rPr lang="en-US" altLang="zh-CN" sz="2000" cap="none" dirty="0" smtClean="0"/>
              <a:t>landmarks</a:t>
            </a:r>
            <a:r>
              <a:rPr lang="zh-CN" altLang="en-US" sz="2000" cap="none" dirty="0" smtClean="0"/>
              <a:t> </a:t>
            </a:r>
            <a:r>
              <a:rPr lang="en-US" altLang="zh-CN" sz="2000" cap="none" dirty="0" smtClean="0"/>
              <a:t>in</a:t>
            </a:r>
            <a:r>
              <a:rPr lang="zh-CN" altLang="en-US" sz="2000" cap="none" dirty="0" smtClean="0"/>
              <a:t> </a:t>
            </a:r>
            <a:r>
              <a:rPr lang="en-US" altLang="zh-CN" sz="2000" cap="none" dirty="0" smtClean="0"/>
              <a:t>China</a:t>
            </a:r>
          </a:p>
          <a:p>
            <a:pPr>
              <a:buFont typeface="Wingdings" charset="2"/>
              <a:buChar char="Ø"/>
            </a:pPr>
            <a:r>
              <a:rPr lang="en-US" altLang="zh-CN" sz="2400" cap="none" dirty="0" smtClean="0"/>
              <a:t>Google-Landmarks</a:t>
            </a:r>
            <a:r>
              <a:rPr lang="zh-CN" altLang="en-US" sz="2400" cap="none" dirty="0" smtClean="0"/>
              <a:t> </a:t>
            </a:r>
            <a:r>
              <a:rPr lang="en-US" altLang="zh-CN" sz="2400" cap="none" dirty="0" smtClean="0"/>
              <a:t>(Noh</a:t>
            </a:r>
            <a:r>
              <a:rPr lang="zh-CN" altLang="en-US" sz="2400" cap="none" dirty="0" smtClean="0"/>
              <a:t> </a:t>
            </a:r>
            <a:r>
              <a:rPr lang="en-US" altLang="zh-CN" sz="2400" cap="none" dirty="0" smtClean="0"/>
              <a:t>et</a:t>
            </a:r>
            <a:r>
              <a:rPr lang="zh-CN" altLang="en-US" sz="2400" cap="none" dirty="0" smtClean="0"/>
              <a:t> </a:t>
            </a:r>
            <a:r>
              <a:rPr lang="en-US" altLang="zh-CN" sz="2400" cap="none" dirty="0" smtClean="0"/>
              <a:t>al.)</a:t>
            </a:r>
          </a:p>
          <a:p>
            <a:pPr>
              <a:buFont typeface="Wingdings" charset="2"/>
              <a:buChar char="Ø"/>
            </a:pPr>
            <a:endParaRPr lang="en-US" altLang="zh-CN" sz="2400" cap="none" dirty="0"/>
          </a:p>
          <a:p>
            <a:pPr>
              <a:buFont typeface="Wingdings" charset="2"/>
              <a:buChar char="Ø"/>
            </a:pPr>
            <a:endParaRPr lang="en-US" altLang="zh-CN" sz="2400" cap="none" dirty="0"/>
          </a:p>
          <a:p>
            <a:pPr>
              <a:buFont typeface="Wingdings" charset="2"/>
              <a:buChar char="Ø"/>
            </a:pPr>
            <a:endParaRPr lang="en-US" altLang="zh-CN" sz="2400" cap="none" dirty="0" smtClean="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641" y="2514600"/>
            <a:ext cx="6058116" cy="2953332"/>
          </a:xfrm>
          <a:prstGeom prst="rect">
            <a:avLst/>
          </a:prstGeom>
        </p:spPr>
      </p:pic>
      <p:pic>
        <p:nvPicPr>
          <p:cNvPr id="5" name="Content Placeholder 3"/>
          <p:cNvPicPr>
            <a:picLocks/>
          </p:cNvPicPr>
          <p:nvPr/>
        </p:nvPicPr>
        <p:blipFill>
          <a:blip r:embed="rId4">
            <a:extLst>
              <a:ext uri="{28A0092B-C50C-407E-A947-70E740481C1C}">
                <a14:useLocalDpi xmlns:a14="http://schemas.microsoft.com/office/drawing/2010/main" val="0"/>
              </a:ext>
            </a:extLst>
          </a:blip>
          <a:stretch>
            <a:fillRect/>
          </a:stretch>
        </p:blipFill>
        <p:spPr>
          <a:xfrm>
            <a:off x="5568641" y="2666999"/>
            <a:ext cx="6058116" cy="2953332"/>
          </a:xfrm>
          <a:prstGeom prst="rect">
            <a:avLst/>
          </a:prstGeom>
        </p:spPr>
      </p:pic>
      <p:sp>
        <p:nvSpPr>
          <p:cNvPr id="6" name="Slide Number Placeholder 5"/>
          <p:cNvSpPr>
            <a:spLocks noGrp="1"/>
          </p:cNvSpPr>
          <p:nvPr>
            <p:ph type="sldNum" sz="quarter" idx="12"/>
          </p:nvPr>
        </p:nvSpPr>
        <p:spPr>
          <a:xfrm>
            <a:off x="10581744" y="5883275"/>
            <a:ext cx="551167" cy="365125"/>
          </a:xfrm>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8453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a:t>What</a:t>
            </a:r>
            <a:r>
              <a:rPr lang="zh-CN" altLang="en-US" sz="3600" cap="none" dirty="0"/>
              <a:t> </a:t>
            </a:r>
            <a:r>
              <a:rPr lang="en-US" altLang="zh-CN" sz="3600" cap="none" dirty="0"/>
              <a:t>has</a:t>
            </a:r>
            <a:r>
              <a:rPr lang="zh-CN" altLang="en-US" sz="3600" cap="none" dirty="0"/>
              <a:t> </a:t>
            </a:r>
            <a:r>
              <a:rPr lang="en-US" altLang="zh-CN" sz="3600" cap="none" dirty="0"/>
              <a:t>been</a:t>
            </a:r>
            <a:r>
              <a:rPr lang="zh-CN" altLang="en-US" sz="3600" cap="none" dirty="0"/>
              <a:t> </a:t>
            </a:r>
            <a:r>
              <a:rPr lang="en-US" altLang="zh-CN" sz="3600" cap="none" dirty="0"/>
              <a:t>done</a:t>
            </a:r>
            <a:r>
              <a:rPr lang="zh-CN" altLang="en-US" sz="3600" cap="none" dirty="0"/>
              <a:t> </a:t>
            </a:r>
            <a:r>
              <a:rPr lang="en-US" altLang="zh-CN" sz="3600" cap="none" dirty="0"/>
              <a:t>so</a:t>
            </a:r>
            <a:r>
              <a:rPr lang="zh-CN" altLang="en-US" sz="3600" cap="none" dirty="0"/>
              <a:t> </a:t>
            </a:r>
            <a:r>
              <a:rPr lang="en-US" altLang="zh-CN" sz="3600" cap="none" dirty="0" smtClean="0"/>
              <a:t>far?</a:t>
            </a:r>
            <a:r>
              <a:rPr lang="zh-CN" altLang="en-US" sz="3600" cap="none" dirty="0" smtClean="0"/>
              <a:t> </a:t>
            </a:r>
            <a:r>
              <a:rPr lang="en-US" altLang="zh-CN" sz="3600" i="1" cap="none" dirty="0" smtClean="0"/>
              <a:t>Algorithms</a:t>
            </a:r>
            <a:endParaRPr lang="en-US" sz="3600" i="1" dirty="0"/>
          </a:p>
        </p:txBody>
      </p:sp>
      <p:sp>
        <p:nvSpPr>
          <p:cNvPr id="3" name="Content Placeholder 2"/>
          <p:cNvSpPr>
            <a:spLocks noGrp="1"/>
          </p:cNvSpPr>
          <p:nvPr>
            <p:ph idx="1"/>
          </p:nvPr>
        </p:nvSpPr>
        <p:spPr/>
        <p:txBody>
          <a:bodyPr>
            <a:normAutofit/>
          </a:bodyPr>
          <a:lstStyle/>
          <a:p>
            <a:pPr>
              <a:lnSpc>
                <a:spcPct val="150000"/>
              </a:lnSpc>
              <a:buFont typeface="Wingdings" charset="2"/>
              <a:buChar char="Ø"/>
            </a:pPr>
            <a:r>
              <a:rPr lang="en-US" altLang="zh-CN" sz="2400" cap="none" dirty="0" smtClean="0"/>
              <a:t>Deep</a:t>
            </a:r>
            <a:r>
              <a:rPr lang="zh-CN" altLang="en-US" sz="2400" cap="none" dirty="0" smtClean="0"/>
              <a:t> </a:t>
            </a:r>
            <a:r>
              <a:rPr lang="en-US" altLang="zh-CN" sz="2400" cap="none" dirty="0" smtClean="0"/>
              <a:t>learning</a:t>
            </a:r>
          </a:p>
          <a:p>
            <a:pPr>
              <a:lnSpc>
                <a:spcPct val="150000"/>
              </a:lnSpc>
              <a:buFont typeface="Wingdings" charset="2"/>
              <a:buChar char="Ø"/>
            </a:pPr>
            <a:r>
              <a:rPr lang="en-US" altLang="zh-CN" sz="2400" cap="none" dirty="0" smtClean="0"/>
              <a:t>Convolutional</a:t>
            </a:r>
            <a:r>
              <a:rPr lang="zh-CN" altLang="en-US" sz="2400" cap="none" dirty="0" smtClean="0"/>
              <a:t> </a:t>
            </a:r>
            <a:r>
              <a:rPr lang="en-US" altLang="zh-CN" sz="2400" cap="none" dirty="0"/>
              <a:t>N</a:t>
            </a:r>
            <a:r>
              <a:rPr lang="en-US" altLang="zh-CN" sz="2400" cap="none" dirty="0" smtClean="0"/>
              <a:t>eural</a:t>
            </a:r>
            <a:r>
              <a:rPr lang="zh-CN" altLang="en-US" sz="2400" cap="none" dirty="0" smtClean="0"/>
              <a:t> </a:t>
            </a:r>
            <a:r>
              <a:rPr lang="en-US" altLang="zh-CN" sz="2400" cap="none" dirty="0" smtClean="0"/>
              <a:t>Network (CNN)</a:t>
            </a:r>
          </a:p>
          <a:p>
            <a:pPr>
              <a:lnSpc>
                <a:spcPct val="150000"/>
              </a:lnSpc>
              <a:buFont typeface="Wingdings" charset="2"/>
              <a:buChar char="Ø"/>
            </a:pPr>
            <a:r>
              <a:rPr lang="en-US" altLang="zh-CN" sz="2400" cap="none" dirty="0" smtClean="0"/>
              <a:t>Transfer</a:t>
            </a:r>
            <a:r>
              <a:rPr lang="zh-CN" altLang="en-US" sz="2400" cap="none" dirty="0" smtClean="0"/>
              <a:t> </a:t>
            </a:r>
            <a:r>
              <a:rPr lang="en-US" altLang="zh-CN" sz="2400" cap="none" dirty="0" smtClean="0"/>
              <a:t>learning with ImageNet</a:t>
            </a:r>
            <a:endParaRPr lang="en-US" sz="2400" cap="non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283577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cap="none" dirty="0" smtClean="0"/>
              <a:t>What</a:t>
            </a:r>
            <a:r>
              <a:rPr lang="zh-CN" altLang="en-US" sz="3600" cap="none" dirty="0" smtClean="0"/>
              <a:t> </a:t>
            </a:r>
            <a:r>
              <a:rPr lang="en-US" altLang="zh-CN" sz="3600" cap="none" dirty="0" smtClean="0"/>
              <a:t>am</a:t>
            </a:r>
            <a:r>
              <a:rPr lang="zh-CN" altLang="en-US" sz="3600" cap="none" dirty="0" smtClean="0"/>
              <a:t> </a:t>
            </a:r>
            <a:r>
              <a:rPr lang="en-US" altLang="zh-CN" sz="3600" cap="none" dirty="0" smtClean="0"/>
              <a:t>I</a:t>
            </a:r>
            <a:r>
              <a:rPr lang="zh-CN" altLang="en-US" sz="3600" cap="none" dirty="0" smtClean="0"/>
              <a:t> </a:t>
            </a:r>
            <a:r>
              <a:rPr lang="en-US" altLang="zh-CN" sz="3600" cap="none" dirty="0" smtClean="0"/>
              <a:t>doing</a:t>
            </a:r>
            <a:r>
              <a:rPr lang="en-US" altLang="zh-CN" sz="3600" cap="none" dirty="0" smtClean="0">
                <a:latin typeface="Apple Color Emoji" charset="0"/>
                <a:ea typeface="Apple Color Emoji" charset="0"/>
                <a:cs typeface="Apple Color Emoji" charset="0"/>
              </a:rPr>
              <a:t>?</a:t>
            </a:r>
            <a:endParaRPr lang="en-US" sz="3600" dirty="0"/>
          </a:p>
        </p:txBody>
      </p:sp>
      <p:sp>
        <p:nvSpPr>
          <p:cNvPr id="3" name="Content Placeholder 2"/>
          <p:cNvSpPr>
            <a:spLocks noGrp="1"/>
          </p:cNvSpPr>
          <p:nvPr>
            <p:ph idx="1"/>
          </p:nvPr>
        </p:nvSpPr>
        <p:spPr/>
        <p:txBody>
          <a:bodyPr>
            <a:normAutofit/>
          </a:bodyPr>
          <a:lstStyle/>
          <a:p>
            <a:pPr>
              <a:buFont typeface="Wingdings" charset="2"/>
              <a:buChar char="Ø"/>
            </a:pPr>
            <a:r>
              <a:rPr lang="en-US" altLang="zh-CN" sz="2400" cap="none" dirty="0" smtClean="0"/>
              <a:t>Chinese</a:t>
            </a:r>
            <a:r>
              <a:rPr lang="zh-CN" altLang="en-US" sz="2400" cap="none" dirty="0" smtClean="0"/>
              <a:t> </a:t>
            </a:r>
            <a:r>
              <a:rPr lang="en-US" altLang="zh-CN" sz="2400" cap="none" dirty="0" smtClean="0"/>
              <a:t>landmark</a:t>
            </a:r>
            <a:r>
              <a:rPr lang="zh-CN" altLang="en-US" sz="2400" cap="none" dirty="0" smtClean="0"/>
              <a:t> </a:t>
            </a:r>
            <a:r>
              <a:rPr lang="en-US" altLang="zh-CN" sz="2400" cap="none" dirty="0" smtClean="0"/>
              <a:t>&amp;</a:t>
            </a:r>
            <a:r>
              <a:rPr lang="zh-CN" altLang="en-US" sz="2400" cap="none" dirty="0" smtClean="0"/>
              <a:t> </a:t>
            </a:r>
            <a:r>
              <a:rPr lang="en-US" altLang="zh-CN" sz="2400" cap="none" dirty="0" smtClean="0"/>
              <a:t>attraction</a:t>
            </a:r>
            <a:r>
              <a:rPr lang="zh-CN" altLang="en-US" sz="2400" cap="none" dirty="0" smtClean="0"/>
              <a:t> </a:t>
            </a:r>
            <a:r>
              <a:rPr lang="en-US" altLang="zh-CN" sz="2400" cap="none" dirty="0" smtClean="0"/>
              <a:t>dataset</a:t>
            </a:r>
          </a:p>
          <a:p>
            <a:pPr lvl="1">
              <a:buFont typeface="Arial" charset="0"/>
              <a:buChar char="•"/>
            </a:pPr>
            <a:r>
              <a:rPr lang="en-US" altLang="zh-CN" sz="2000" cap="none" dirty="0" smtClean="0"/>
              <a:t>Data</a:t>
            </a:r>
            <a:r>
              <a:rPr lang="zh-CN" altLang="en-US" sz="2000" cap="none" dirty="0" smtClean="0"/>
              <a:t> </a:t>
            </a:r>
            <a:r>
              <a:rPr lang="en-US" altLang="zh-CN" sz="2000" cap="none" dirty="0" smtClean="0"/>
              <a:t>pre-processing: Data collection, Data cleaning</a:t>
            </a:r>
          </a:p>
          <a:p>
            <a:pPr lvl="1">
              <a:buFont typeface="Arial" charset="0"/>
              <a:buChar char="•"/>
            </a:pPr>
            <a:r>
              <a:rPr lang="en-US" altLang="zh-CN" sz="2000" cap="none" dirty="0" smtClean="0"/>
              <a:t>Data</a:t>
            </a:r>
            <a:r>
              <a:rPr lang="zh-CN" altLang="en-US" sz="2000" cap="none" dirty="0" smtClean="0"/>
              <a:t> </a:t>
            </a:r>
            <a:r>
              <a:rPr lang="en-US" altLang="zh-CN" sz="2000" cap="none" dirty="0" smtClean="0"/>
              <a:t>preparation: Image cropping, Data augmentation</a:t>
            </a:r>
          </a:p>
          <a:p>
            <a:pPr>
              <a:buFont typeface="Wingdings" charset="2"/>
              <a:buChar char="Ø"/>
            </a:pPr>
            <a:r>
              <a:rPr lang="en-US" altLang="zh-CN" sz="2400" cap="none" dirty="0" smtClean="0"/>
              <a:t>Chinese</a:t>
            </a:r>
            <a:r>
              <a:rPr lang="zh-CN" altLang="en-US" sz="2400" cap="none" dirty="0" smtClean="0"/>
              <a:t> </a:t>
            </a:r>
            <a:r>
              <a:rPr lang="en-US" altLang="zh-CN" sz="2400" cap="none" dirty="0" smtClean="0"/>
              <a:t>landmark</a:t>
            </a:r>
            <a:r>
              <a:rPr lang="zh-CN" altLang="en-US" sz="2400" cap="none" dirty="0" smtClean="0"/>
              <a:t> </a:t>
            </a:r>
            <a:r>
              <a:rPr lang="en-US" altLang="zh-CN" sz="2400" cap="none" dirty="0" smtClean="0"/>
              <a:t>recognition</a:t>
            </a:r>
            <a:r>
              <a:rPr lang="zh-CN" altLang="en-US" sz="2400" cap="none" dirty="0" smtClean="0"/>
              <a:t> </a:t>
            </a:r>
            <a:r>
              <a:rPr lang="en-US" altLang="zh-CN" sz="2400" cap="none" dirty="0" smtClean="0"/>
              <a:t>model</a:t>
            </a:r>
          </a:p>
          <a:p>
            <a:pPr lvl="1">
              <a:buFont typeface="Arial" charset="0"/>
              <a:buChar char="•"/>
            </a:pPr>
            <a:r>
              <a:rPr lang="en-US" altLang="zh-CN" sz="2000" cap="none" dirty="0" smtClean="0"/>
              <a:t>Algorithms for model</a:t>
            </a:r>
            <a:r>
              <a:rPr lang="zh-CN" altLang="en-US" sz="2000" cap="none" dirty="0" smtClean="0"/>
              <a:t> </a:t>
            </a:r>
            <a:r>
              <a:rPr lang="en-US" altLang="zh-CN" sz="2000" cap="none" dirty="0" smtClean="0"/>
              <a:t>training</a:t>
            </a:r>
            <a:r>
              <a:rPr lang="zh-CN" altLang="en-US" sz="2000" cap="none" dirty="0" smtClean="0"/>
              <a:t> </a:t>
            </a:r>
            <a:r>
              <a:rPr lang="en-US" altLang="zh-CN" sz="2000" cap="none" dirty="0" smtClean="0"/>
              <a:t>&amp;</a:t>
            </a:r>
            <a:r>
              <a:rPr lang="zh-CN" altLang="en-US" sz="2000" cap="none" dirty="0" smtClean="0"/>
              <a:t> </a:t>
            </a:r>
            <a:r>
              <a:rPr lang="en-US" altLang="zh-CN" sz="2000" cap="none" dirty="0" smtClean="0"/>
              <a:t>evaluation</a:t>
            </a:r>
          </a:p>
          <a:p>
            <a:pPr>
              <a:buFont typeface="Wingdings" charset="2"/>
              <a:buChar char="Ø"/>
            </a:pPr>
            <a:r>
              <a:rPr lang="en-US" altLang="zh-CN" sz="2400" cap="none" dirty="0" smtClean="0"/>
              <a:t>iOS</a:t>
            </a:r>
            <a:r>
              <a:rPr lang="zh-CN" altLang="en-US" sz="2400" cap="none" dirty="0" smtClean="0"/>
              <a:t> </a:t>
            </a:r>
            <a:r>
              <a:rPr lang="en-US" altLang="zh-CN" sz="2400" cap="none" dirty="0" smtClean="0"/>
              <a:t>application</a:t>
            </a:r>
            <a:endParaRPr lang="en-US" sz="2400" cap="non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188524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0" y="1600200"/>
            <a:ext cx="5334001" cy="1371600"/>
          </a:xfrm>
        </p:spPr>
        <p:txBody>
          <a:bodyPr>
            <a:normAutofit/>
          </a:bodyPr>
          <a:lstStyle/>
          <a:p>
            <a:r>
              <a:rPr lang="en-US" altLang="zh-CN" sz="3600" dirty="0" smtClean="0"/>
              <a:t>Methods</a:t>
            </a:r>
            <a:endParaRPr lang="en-US" sz="3600" dirty="0"/>
          </a:p>
        </p:txBody>
      </p:sp>
      <p:sp>
        <p:nvSpPr>
          <p:cNvPr id="4" name="Text Placeholder 3"/>
          <p:cNvSpPr>
            <a:spLocks noGrp="1"/>
          </p:cNvSpPr>
          <p:nvPr>
            <p:ph type="body" sz="half" idx="2"/>
          </p:nvPr>
        </p:nvSpPr>
        <p:spPr>
          <a:xfrm>
            <a:off x="5852160" y="3101765"/>
            <a:ext cx="5334001" cy="2964072"/>
          </a:xfrm>
        </p:spPr>
        <p:txBody>
          <a:bodyPr>
            <a:noAutofit/>
          </a:bodyPr>
          <a:lstStyle/>
          <a:p>
            <a:pPr marL="342900" indent="-342900">
              <a:buFont typeface="Wingdings" charset="2"/>
              <a:buChar char="Ø"/>
            </a:pPr>
            <a:r>
              <a:rPr lang="en-US" altLang="zh-CN" sz="2400" cap="none" dirty="0" smtClean="0"/>
              <a:t>Project</a:t>
            </a:r>
            <a:r>
              <a:rPr lang="zh-CN" altLang="en-US" sz="2400" cap="none" dirty="0" smtClean="0"/>
              <a:t> </a:t>
            </a:r>
            <a:r>
              <a:rPr lang="en-US" altLang="zh-CN" sz="2400" cap="none" dirty="0"/>
              <a:t>W</a:t>
            </a:r>
            <a:r>
              <a:rPr lang="en-US" altLang="zh-CN" sz="2400" cap="none" dirty="0" smtClean="0"/>
              <a:t>orkflow</a:t>
            </a:r>
          </a:p>
          <a:p>
            <a:pPr marL="342900" indent="-342900">
              <a:buFont typeface="Wingdings" charset="2"/>
              <a:buChar char="Ø"/>
            </a:pPr>
            <a:r>
              <a:rPr lang="en-US" altLang="zh-CN" sz="2400" cap="none" dirty="0" smtClean="0"/>
              <a:t>APIs Review</a:t>
            </a:r>
          </a:p>
          <a:p>
            <a:pPr marL="342900" indent="-342900">
              <a:buFont typeface="Wingdings" charset="2"/>
              <a:buChar char="Ø"/>
            </a:pPr>
            <a:r>
              <a:rPr lang="en-US" altLang="zh-CN" sz="2400" cap="none" dirty="0" smtClean="0"/>
              <a:t>Dataset</a:t>
            </a:r>
          </a:p>
          <a:p>
            <a:pPr marL="342900" indent="-342900">
              <a:buFont typeface="Wingdings" charset="2"/>
              <a:buChar char="Ø"/>
            </a:pPr>
            <a:r>
              <a:rPr lang="en-US" altLang="zh-CN" sz="2400" cap="none" dirty="0" smtClean="0"/>
              <a:t>Model</a:t>
            </a:r>
          </a:p>
          <a:p>
            <a:pPr marL="342900" indent="-342900">
              <a:buFont typeface="Wingdings" charset="2"/>
              <a:buChar char="Ø"/>
            </a:pPr>
            <a:r>
              <a:rPr lang="en-US" altLang="zh-CN" sz="2400" cap="none" dirty="0" smtClean="0"/>
              <a:t>iOS</a:t>
            </a:r>
            <a:r>
              <a:rPr lang="zh-CN" altLang="en-US" sz="2400" cap="none" dirty="0" smtClean="0"/>
              <a:t> </a:t>
            </a:r>
            <a:r>
              <a:rPr lang="en-US" altLang="zh-CN" sz="2400" cap="none" dirty="0"/>
              <a:t>A</a:t>
            </a:r>
            <a:r>
              <a:rPr lang="en-US" altLang="zh-CN" sz="2400" cap="none" dirty="0" smtClean="0"/>
              <a:t>pplication</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l="32203" r="32203"/>
          <a:stretch>
            <a:fillRect/>
          </a:stretch>
        </p:blipFill>
        <p:spPr>
          <a:xfrm>
            <a:off x="1325880" y="-18288"/>
            <a:ext cx="3276599" cy="6903720"/>
          </a:xfrm>
        </p:spPr>
      </p:pic>
      <p:sp>
        <p:nvSpPr>
          <p:cNvPr id="8" name="Slide Number Placeholder 7"/>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51459861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1849</TotalTime>
  <Words>3411</Words>
  <Application>Microsoft Macintosh PowerPoint</Application>
  <PresentationFormat>Widescreen</PresentationFormat>
  <Paragraphs>326</Paragraphs>
  <Slides>37</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Apple Color Emoji</vt:lpstr>
      <vt:lpstr>Arial</vt:lpstr>
      <vt:lpstr>Calibri</vt:lpstr>
      <vt:lpstr>Cambria Math</vt:lpstr>
      <vt:lpstr>Century Gothic</vt:lpstr>
      <vt:lpstr>DengXian</vt:lpstr>
      <vt:lpstr>Times New Roman</vt:lpstr>
      <vt:lpstr>Wingdings</vt:lpstr>
      <vt:lpstr>宋体</vt:lpstr>
      <vt:lpstr>Mesh</vt:lpstr>
      <vt:lpstr>Chinese Landmark &amp; Attraction Recognition</vt:lpstr>
      <vt:lpstr>Contents</vt:lpstr>
      <vt:lpstr>introduction</vt:lpstr>
      <vt:lpstr>Can you recognize ?</vt:lpstr>
      <vt:lpstr>Problem &amp; Challenges</vt:lpstr>
      <vt:lpstr>What has been done so far? Dataset</vt:lpstr>
      <vt:lpstr>What has been done so far? Algorithms</vt:lpstr>
      <vt:lpstr>What am I doing?</vt:lpstr>
      <vt:lpstr>Methods</vt:lpstr>
      <vt:lpstr>Project Workflow</vt:lpstr>
      <vt:lpstr>Landmark Recognition Options</vt:lpstr>
      <vt:lpstr>API Review Results</vt:lpstr>
      <vt:lpstr>Chinese Landmark &amp; Attraction Dataset</vt:lpstr>
      <vt:lpstr>Data Pre-processing</vt:lpstr>
      <vt:lpstr>Data Pre-processing</vt:lpstr>
      <vt:lpstr>Data Cleaning: Image Clustering</vt:lpstr>
      <vt:lpstr>Data Cleaning: Image Clustering</vt:lpstr>
      <vt:lpstr>Data Preparation: Image Cropping</vt:lpstr>
      <vt:lpstr>Image Cropping: Object Detection? No</vt:lpstr>
      <vt:lpstr>Data Preparation: Image Cropping</vt:lpstr>
      <vt:lpstr>Image Cropping: Object Retrieval? Yes</vt:lpstr>
      <vt:lpstr>Data Preparation: Data Augmentation</vt:lpstr>
      <vt:lpstr>Chinese Landmark Recognition Model</vt:lpstr>
      <vt:lpstr>Chinese Landmark Recognition Model</vt:lpstr>
      <vt:lpstr>iOS Application: CoreMLTools</vt:lpstr>
      <vt:lpstr>Results</vt:lpstr>
      <vt:lpstr>Results: Datasets</vt:lpstr>
      <vt:lpstr>Results: Model Training &amp; Evaluation</vt:lpstr>
      <vt:lpstr>DEMO</vt:lpstr>
      <vt:lpstr>conclusions</vt:lpstr>
      <vt:lpstr>Conclusions</vt:lpstr>
      <vt:lpstr>Limitations</vt:lpstr>
      <vt:lpstr>Future work</vt:lpstr>
      <vt:lpstr>Takeaways and Difficulties</vt:lpstr>
      <vt:lpstr>Reference</vt:lpstr>
      <vt:lpstr>Acknowledge </vt:lpstr>
      <vt:lpstr>Thank you!</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Chinese </dc:title>
  <dc:creator>hao wu</dc:creator>
  <cp:lastModifiedBy>hao wu</cp:lastModifiedBy>
  <cp:revision>226</cp:revision>
  <dcterms:created xsi:type="dcterms:W3CDTF">2018-11-20T21:23:57Z</dcterms:created>
  <dcterms:modified xsi:type="dcterms:W3CDTF">2018-11-29T21:14:23Z</dcterms:modified>
</cp:coreProperties>
</file>